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90"/>
  </p:notesMasterIdLst>
  <p:sldIdLst>
    <p:sldId id="364" r:id="rId3"/>
    <p:sldId id="315" r:id="rId4"/>
    <p:sldId id="259" r:id="rId5"/>
    <p:sldId id="260" r:id="rId6"/>
    <p:sldId id="351" r:id="rId7"/>
    <p:sldId id="352" r:id="rId8"/>
    <p:sldId id="353" r:id="rId9"/>
    <p:sldId id="354" r:id="rId10"/>
    <p:sldId id="355" r:id="rId11"/>
    <p:sldId id="356" r:id="rId12"/>
    <p:sldId id="357" r:id="rId13"/>
    <p:sldId id="358" r:id="rId14"/>
    <p:sldId id="359" r:id="rId15"/>
    <p:sldId id="360" r:id="rId16"/>
    <p:sldId id="361" r:id="rId17"/>
    <p:sldId id="362" r:id="rId18"/>
    <p:sldId id="363" r:id="rId19"/>
    <p:sldId id="318" r:id="rId20"/>
    <p:sldId id="264" r:id="rId21"/>
    <p:sldId id="265" r:id="rId22"/>
    <p:sldId id="266" r:id="rId23"/>
    <p:sldId id="267" r:id="rId24"/>
    <p:sldId id="268" r:id="rId25"/>
    <p:sldId id="269" r:id="rId26"/>
    <p:sldId id="270" r:id="rId27"/>
    <p:sldId id="271" r:id="rId28"/>
    <p:sldId id="272" r:id="rId29"/>
    <p:sldId id="273" r:id="rId30"/>
    <p:sldId id="274" r:id="rId31"/>
    <p:sldId id="275" r:id="rId32"/>
    <p:sldId id="276" r:id="rId33"/>
    <p:sldId id="277" r:id="rId34"/>
    <p:sldId id="278" r:id="rId35"/>
    <p:sldId id="279" r:id="rId36"/>
    <p:sldId id="280" r:id="rId37"/>
    <p:sldId id="281" r:id="rId38"/>
    <p:sldId id="282" r:id="rId39"/>
    <p:sldId id="283" r:id="rId40"/>
    <p:sldId id="284" r:id="rId41"/>
    <p:sldId id="285" r:id="rId42"/>
    <p:sldId id="286" r:id="rId43"/>
    <p:sldId id="287" r:id="rId44"/>
    <p:sldId id="288" r:id="rId45"/>
    <p:sldId id="289" r:id="rId46"/>
    <p:sldId id="290" r:id="rId47"/>
    <p:sldId id="291" r:id="rId48"/>
    <p:sldId id="292" r:id="rId49"/>
    <p:sldId id="293" r:id="rId50"/>
    <p:sldId id="294" r:id="rId51"/>
    <p:sldId id="295" r:id="rId52"/>
    <p:sldId id="296" r:id="rId53"/>
    <p:sldId id="297" r:id="rId54"/>
    <p:sldId id="298" r:id="rId55"/>
    <p:sldId id="299" r:id="rId56"/>
    <p:sldId id="300" r:id="rId57"/>
    <p:sldId id="301" r:id="rId58"/>
    <p:sldId id="302" r:id="rId59"/>
    <p:sldId id="303" r:id="rId60"/>
    <p:sldId id="304" r:id="rId61"/>
    <p:sldId id="305" r:id="rId62"/>
    <p:sldId id="306" r:id="rId63"/>
    <p:sldId id="307" r:id="rId64"/>
    <p:sldId id="308" r:id="rId65"/>
    <p:sldId id="309" r:id="rId66"/>
    <p:sldId id="310" r:id="rId67"/>
    <p:sldId id="311" r:id="rId68"/>
    <p:sldId id="312" r:id="rId69"/>
    <p:sldId id="313" r:id="rId70"/>
    <p:sldId id="332" r:id="rId71"/>
    <p:sldId id="314" r:id="rId72"/>
    <p:sldId id="333" r:id="rId73"/>
    <p:sldId id="334" r:id="rId74"/>
    <p:sldId id="335" r:id="rId75"/>
    <p:sldId id="336" r:id="rId76"/>
    <p:sldId id="337" r:id="rId77"/>
    <p:sldId id="338" r:id="rId78"/>
    <p:sldId id="341" r:id="rId79"/>
    <p:sldId id="342" r:id="rId80"/>
    <p:sldId id="343" r:id="rId81"/>
    <p:sldId id="344" r:id="rId82"/>
    <p:sldId id="345" r:id="rId83"/>
    <p:sldId id="347" r:id="rId84"/>
    <p:sldId id="348" r:id="rId85"/>
    <p:sldId id="349" r:id="rId86"/>
    <p:sldId id="350" r:id="rId87"/>
    <p:sldId id="339" r:id="rId88"/>
    <p:sldId id="340" r:id="rId89"/>
  </p:sldIdLst>
  <p:sldSz cx="9144000" cy="6858000" type="screen4x3"/>
  <p:notesSz cx="6858000" cy="9144000"/>
  <p:defaultTextStyle>
    <a:defPPr>
      <a:defRPr lang="sl-SI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7930" autoAdjust="0"/>
    <p:restoredTop sz="94660"/>
  </p:normalViewPr>
  <p:slideViewPr>
    <p:cSldViewPr>
      <p:cViewPr varScale="1">
        <p:scale>
          <a:sx n="178" d="100"/>
          <a:sy n="178" d="100"/>
        </p:scale>
        <p:origin x="-1320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slide" Target="slides/slide33.xml"/><Relationship Id="rId36" Type="http://schemas.openxmlformats.org/officeDocument/2006/relationships/slide" Target="slides/slide34.xml"/><Relationship Id="rId37" Type="http://schemas.openxmlformats.org/officeDocument/2006/relationships/slide" Target="slides/slide35.xml"/><Relationship Id="rId38" Type="http://schemas.openxmlformats.org/officeDocument/2006/relationships/slide" Target="slides/slide36.xml"/><Relationship Id="rId39" Type="http://schemas.openxmlformats.org/officeDocument/2006/relationships/slide" Target="slides/slide37.xml"/><Relationship Id="rId50" Type="http://schemas.openxmlformats.org/officeDocument/2006/relationships/slide" Target="slides/slide48.xml"/><Relationship Id="rId51" Type="http://schemas.openxmlformats.org/officeDocument/2006/relationships/slide" Target="slides/slide49.xml"/><Relationship Id="rId52" Type="http://schemas.openxmlformats.org/officeDocument/2006/relationships/slide" Target="slides/slide50.xml"/><Relationship Id="rId53" Type="http://schemas.openxmlformats.org/officeDocument/2006/relationships/slide" Target="slides/slide51.xml"/><Relationship Id="rId54" Type="http://schemas.openxmlformats.org/officeDocument/2006/relationships/slide" Target="slides/slide52.xml"/><Relationship Id="rId55" Type="http://schemas.openxmlformats.org/officeDocument/2006/relationships/slide" Target="slides/slide53.xml"/><Relationship Id="rId56" Type="http://schemas.openxmlformats.org/officeDocument/2006/relationships/slide" Target="slides/slide54.xml"/><Relationship Id="rId57" Type="http://schemas.openxmlformats.org/officeDocument/2006/relationships/slide" Target="slides/slide55.xml"/><Relationship Id="rId58" Type="http://schemas.openxmlformats.org/officeDocument/2006/relationships/slide" Target="slides/slide56.xml"/><Relationship Id="rId59" Type="http://schemas.openxmlformats.org/officeDocument/2006/relationships/slide" Target="slides/slide57.xml"/><Relationship Id="rId70" Type="http://schemas.openxmlformats.org/officeDocument/2006/relationships/slide" Target="slides/slide68.xml"/><Relationship Id="rId71" Type="http://schemas.openxmlformats.org/officeDocument/2006/relationships/slide" Target="slides/slide69.xml"/><Relationship Id="rId72" Type="http://schemas.openxmlformats.org/officeDocument/2006/relationships/slide" Target="slides/slide70.xml"/><Relationship Id="rId73" Type="http://schemas.openxmlformats.org/officeDocument/2006/relationships/slide" Target="slides/slide71.xml"/><Relationship Id="rId74" Type="http://schemas.openxmlformats.org/officeDocument/2006/relationships/slide" Target="slides/slide72.xml"/><Relationship Id="rId75" Type="http://schemas.openxmlformats.org/officeDocument/2006/relationships/slide" Target="slides/slide73.xml"/><Relationship Id="rId76" Type="http://schemas.openxmlformats.org/officeDocument/2006/relationships/slide" Target="slides/slide74.xml"/><Relationship Id="rId77" Type="http://schemas.openxmlformats.org/officeDocument/2006/relationships/slide" Target="slides/slide75.xml"/><Relationship Id="rId78" Type="http://schemas.openxmlformats.org/officeDocument/2006/relationships/slide" Target="slides/slide76.xml"/><Relationship Id="rId79" Type="http://schemas.openxmlformats.org/officeDocument/2006/relationships/slide" Target="slides/slide77.xml"/><Relationship Id="rId90" Type="http://schemas.openxmlformats.org/officeDocument/2006/relationships/notesMaster" Target="notesMasters/notesMaster1.xml"/><Relationship Id="rId91" Type="http://schemas.openxmlformats.org/officeDocument/2006/relationships/printerSettings" Target="printerSettings/printerSettings1.bin"/><Relationship Id="rId92" Type="http://schemas.openxmlformats.org/officeDocument/2006/relationships/presProps" Target="presProps.xml"/><Relationship Id="rId93" Type="http://schemas.openxmlformats.org/officeDocument/2006/relationships/viewProps" Target="viewProps.xml"/><Relationship Id="rId94" Type="http://schemas.openxmlformats.org/officeDocument/2006/relationships/theme" Target="theme/theme1.xml"/><Relationship Id="rId95" Type="http://schemas.openxmlformats.org/officeDocument/2006/relationships/tableStyles" Target="tableStyles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40" Type="http://schemas.openxmlformats.org/officeDocument/2006/relationships/slide" Target="slides/slide38.xml"/><Relationship Id="rId41" Type="http://schemas.openxmlformats.org/officeDocument/2006/relationships/slide" Target="slides/slide39.xml"/><Relationship Id="rId42" Type="http://schemas.openxmlformats.org/officeDocument/2006/relationships/slide" Target="slides/slide40.xml"/><Relationship Id="rId43" Type="http://schemas.openxmlformats.org/officeDocument/2006/relationships/slide" Target="slides/slide41.xml"/><Relationship Id="rId44" Type="http://schemas.openxmlformats.org/officeDocument/2006/relationships/slide" Target="slides/slide42.xml"/><Relationship Id="rId45" Type="http://schemas.openxmlformats.org/officeDocument/2006/relationships/slide" Target="slides/slide43.xml"/><Relationship Id="rId46" Type="http://schemas.openxmlformats.org/officeDocument/2006/relationships/slide" Target="slides/slide44.xml"/><Relationship Id="rId47" Type="http://schemas.openxmlformats.org/officeDocument/2006/relationships/slide" Target="slides/slide45.xml"/><Relationship Id="rId48" Type="http://schemas.openxmlformats.org/officeDocument/2006/relationships/slide" Target="slides/slide46.xml"/><Relationship Id="rId49" Type="http://schemas.openxmlformats.org/officeDocument/2006/relationships/slide" Target="slides/slide47.xml"/><Relationship Id="rId60" Type="http://schemas.openxmlformats.org/officeDocument/2006/relationships/slide" Target="slides/slide58.xml"/><Relationship Id="rId61" Type="http://schemas.openxmlformats.org/officeDocument/2006/relationships/slide" Target="slides/slide59.xml"/><Relationship Id="rId62" Type="http://schemas.openxmlformats.org/officeDocument/2006/relationships/slide" Target="slides/slide60.xml"/><Relationship Id="rId63" Type="http://schemas.openxmlformats.org/officeDocument/2006/relationships/slide" Target="slides/slide61.xml"/><Relationship Id="rId64" Type="http://schemas.openxmlformats.org/officeDocument/2006/relationships/slide" Target="slides/slide62.xml"/><Relationship Id="rId65" Type="http://schemas.openxmlformats.org/officeDocument/2006/relationships/slide" Target="slides/slide63.xml"/><Relationship Id="rId66" Type="http://schemas.openxmlformats.org/officeDocument/2006/relationships/slide" Target="slides/slide64.xml"/><Relationship Id="rId67" Type="http://schemas.openxmlformats.org/officeDocument/2006/relationships/slide" Target="slides/slide65.xml"/><Relationship Id="rId68" Type="http://schemas.openxmlformats.org/officeDocument/2006/relationships/slide" Target="slides/slide66.xml"/><Relationship Id="rId69" Type="http://schemas.openxmlformats.org/officeDocument/2006/relationships/slide" Target="slides/slide67.xml"/><Relationship Id="rId80" Type="http://schemas.openxmlformats.org/officeDocument/2006/relationships/slide" Target="slides/slide78.xml"/><Relationship Id="rId81" Type="http://schemas.openxmlformats.org/officeDocument/2006/relationships/slide" Target="slides/slide79.xml"/><Relationship Id="rId82" Type="http://schemas.openxmlformats.org/officeDocument/2006/relationships/slide" Target="slides/slide80.xml"/><Relationship Id="rId83" Type="http://schemas.openxmlformats.org/officeDocument/2006/relationships/slide" Target="slides/slide81.xml"/><Relationship Id="rId84" Type="http://schemas.openxmlformats.org/officeDocument/2006/relationships/slide" Target="slides/slide82.xml"/><Relationship Id="rId85" Type="http://schemas.openxmlformats.org/officeDocument/2006/relationships/slide" Target="slides/slide83.xml"/><Relationship Id="rId86" Type="http://schemas.openxmlformats.org/officeDocument/2006/relationships/slide" Target="slides/slide84.xml"/><Relationship Id="rId87" Type="http://schemas.openxmlformats.org/officeDocument/2006/relationships/slide" Target="slides/slide85.xml"/><Relationship Id="rId88" Type="http://schemas.openxmlformats.org/officeDocument/2006/relationships/slide" Target="slides/slide86.xml"/><Relationship Id="rId89" Type="http://schemas.openxmlformats.org/officeDocument/2006/relationships/slide" Target="slides/slide8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901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noProof="0" smtClean="0"/>
              <a:t>Kliknite, če želite urediti sloge besedila matrice</a:t>
            </a:r>
          </a:p>
          <a:p>
            <a:pPr lvl="1"/>
            <a:r>
              <a:rPr lang="sl-SI" noProof="0" smtClean="0"/>
              <a:t>Druga raven</a:t>
            </a:r>
          </a:p>
          <a:p>
            <a:pPr lvl="2"/>
            <a:r>
              <a:rPr lang="sl-SI" noProof="0" smtClean="0"/>
              <a:t>Tretja raven</a:t>
            </a:r>
          </a:p>
          <a:p>
            <a:pPr lvl="3"/>
            <a:r>
              <a:rPr lang="sl-SI" noProof="0" smtClean="0"/>
              <a:t>Četrta raven</a:t>
            </a:r>
          </a:p>
          <a:p>
            <a:pPr lvl="4"/>
            <a:r>
              <a:rPr lang="sl-SI" noProof="0" smtClean="0"/>
              <a:t>Peta raven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3A77C9B-A175-49C3-8DD9-56E94D9B6A28}" type="slidenum">
              <a:rPr lang="sl-SI" altLang="en-US"/>
              <a:pPr/>
              <a:t>‹#›</a:t>
            </a:fld>
            <a:endParaRPr lang="sl-SI" altLang="en-US"/>
          </a:p>
        </p:txBody>
      </p:sp>
    </p:spTree>
    <p:extLst>
      <p:ext uri="{BB962C8B-B14F-4D97-AF65-F5344CB8AC3E}">
        <p14:creationId xmlns:p14="http://schemas.microsoft.com/office/powerpoint/2010/main" val="428832549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4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4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4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4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4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5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_rels/notesSlide5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5.xml"/></Relationships>
</file>

<file path=ppt/notesSlides/_rels/notesSlide5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6.xml"/></Relationships>
</file>

<file path=ppt/notesSlides/_rels/notesSlide5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7.xml"/></Relationships>
</file>

<file path=ppt/notesSlides/_rels/notesSlide5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8.xml"/></Relationships>
</file>

<file path=ppt/notesSlides/_rels/notesSlide5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9.xml"/></Relationships>
</file>

<file path=ppt/notesSlides/_rels/notesSlide5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0.xml"/></Relationships>
</file>

<file path=ppt/notesSlides/_rels/notesSlide5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1.xml"/></Relationships>
</file>

<file path=ppt/notesSlides/_rels/notesSlide5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3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6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4.xml"/></Relationships>
</file>

<file path=ppt/notesSlides/_rels/notesSlide6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5.xml"/></Relationships>
</file>

<file path=ppt/notesSlides/_rels/notesSlide6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6.xml"/></Relationships>
</file>

<file path=ppt/notesSlides/_rels/notesSlide6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7.xml"/></Relationships>
</file>

<file path=ppt/notesSlides/_rels/notesSlide6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8.xml"/></Relationships>
</file>

<file path=ppt/notesSlides/_rels/notesSlide6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9.xml"/></Relationships>
</file>

<file path=ppt/notesSlides/_rels/notesSlide6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0.xml"/></Relationships>
</file>

<file path=ppt/notesSlides/_rels/notesSlide6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1.xml"/></Relationships>
</file>

<file path=ppt/notesSlides/_rels/notesSlide6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2.xml"/></Relationships>
</file>

<file path=ppt/notesSlides/_rels/notesSlide6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3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7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4.xml"/></Relationships>
</file>

<file path=ppt/notesSlides/_rels/notesSlide7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5.xml"/></Relationships>
</file>

<file path=ppt/notesSlides/_rels/notesSlide7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6.xml"/></Relationships>
</file>

<file path=ppt/notesSlides/_rels/notesSlide7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7.xml"/></Relationships>
</file>

<file path=ppt/notesSlides/_rels/notesSlide7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8.xml"/></Relationships>
</file>

<file path=ppt/notesSlides/_rels/notesSlide7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9.xml"/></Relationships>
</file>

<file path=ppt/notesSlides/_rels/notesSlide7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0.xml"/></Relationships>
</file>

<file path=ppt/notesSlides/_rels/notesSlide7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1.xml"/></Relationships>
</file>

<file path=ppt/notesSlides/_rels/notesSlide7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2.xml"/></Relationships>
</file>

<file path=ppt/notesSlides/_rels/notesSlide7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3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8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4.xml"/></Relationships>
</file>

<file path=ppt/notesSlides/_rels/notesSlide8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5.xml"/></Relationships>
</file>

<file path=ppt/notesSlides/_rels/notesSlide8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6.xml"/></Relationships>
</file>

<file path=ppt/notesSlides/_rels/notesSlide8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7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C19784CC-4B39-4468-AA4D-045F1AE6C10F}" type="slidenum">
              <a:rPr lang="sl-SI" altLang="en-US"/>
              <a:pPr eaLnBrk="1" hangingPunct="1"/>
              <a:t>3</a:t>
            </a:fld>
            <a:endParaRPr lang="sl-SI" altLang="en-US"/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sl-SI" altLang="en-US" smtClean="0">
                <a:latin typeface="Arial" panose="020B0604020202020204" pitchFamily="34" charset="0"/>
                <a:cs typeface="Arial" panose="020B0604020202020204" pitchFamily="34" charset="0"/>
              </a:rPr>
              <a:t>Grške vaze</a:t>
            </a:r>
          </a:p>
        </p:txBody>
      </p:sp>
    </p:spTree>
    <p:extLst>
      <p:ext uri="{BB962C8B-B14F-4D97-AF65-F5344CB8AC3E}">
        <p14:creationId xmlns:p14="http://schemas.microsoft.com/office/powerpoint/2010/main" val="9945858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CE5094DB-C27A-4A7C-9652-9BA18C6F6404}" type="slidenum">
              <a:rPr lang="sl-SI" altLang="en-US"/>
              <a:pPr eaLnBrk="1" hangingPunct="1"/>
              <a:t>12</a:t>
            </a:fld>
            <a:endParaRPr lang="sl-SI" altLang="en-US"/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sl-SI" altLang="en-US" smtClean="0">
                <a:latin typeface="Arial" panose="020B0604020202020204" pitchFamily="34" charset="0"/>
                <a:cs typeface="Arial" panose="020B0604020202020204" pitchFamily="34" charset="0"/>
              </a:rPr>
              <a:t>Hearst spet</a:t>
            </a:r>
          </a:p>
        </p:txBody>
      </p:sp>
    </p:spTree>
    <p:extLst>
      <p:ext uri="{BB962C8B-B14F-4D97-AF65-F5344CB8AC3E}">
        <p14:creationId xmlns:p14="http://schemas.microsoft.com/office/powerpoint/2010/main" val="30172915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875714F3-559D-471C-8E9F-FECF934CA202}" type="slidenum">
              <a:rPr lang="sl-SI" altLang="en-US"/>
              <a:pPr eaLnBrk="1" hangingPunct="1"/>
              <a:t>13</a:t>
            </a:fld>
            <a:endParaRPr lang="sl-SI" altLang="en-US"/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sl-SI" altLang="en-US" smtClean="0">
                <a:latin typeface="Arial" panose="020B0604020202020204" pitchFamily="34" charset="0"/>
                <a:cs typeface="Arial" panose="020B0604020202020204" pitchFamily="34" charset="0"/>
              </a:rPr>
              <a:t>Drugi velikan iz petdesetih: Schultz</a:t>
            </a:r>
          </a:p>
        </p:txBody>
      </p:sp>
    </p:spTree>
    <p:extLst>
      <p:ext uri="{BB962C8B-B14F-4D97-AF65-F5344CB8AC3E}">
        <p14:creationId xmlns:p14="http://schemas.microsoft.com/office/powerpoint/2010/main" val="361500486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DBD2BFB8-C210-44DA-A29C-00E8022095B0}" type="slidenum">
              <a:rPr lang="sl-SI" altLang="en-US"/>
              <a:pPr eaLnBrk="1" hangingPunct="1"/>
              <a:t>14</a:t>
            </a:fld>
            <a:endParaRPr lang="sl-SI" altLang="en-US"/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sl-SI" altLang="en-US" smtClean="0">
                <a:latin typeface="Arial" panose="020B0604020202020204" pitchFamily="34" charset="0"/>
                <a:cs typeface="Arial" panose="020B0604020202020204" pitchFamily="34" charset="0"/>
              </a:rPr>
              <a:t>Filozofski strip: Schroeder, Lucyjina psihiatrična, Snoopyjeve norije, Charliejev eksistencializem, Linus mali filozof</a:t>
            </a:r>
          </a:p>
        </p:txBody>
      </p:sp>
    </p:spTree>
    <p:extLst>
      <p:ext uri="{BB962C8B-B14F-4D97-AF65-F5344CB8AC3E}">
        <p14:creationId xmlns:p14="http://schemas.microsoft.com/office/powerpoint/2010/main" val="9290526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B36A40F7-2A60-464B-87B5-287A5C534ACE}" type="slidenum">
              <a:rPr lang="sl-SI" altLang="en-US"/>
              <a:pPr eaLnBrk="1" hangingPunct="1"/>
              <a:t>15</a:t>
            </a:fld>
            <a:endParaRPr lang="sl-SI" altLang="en-US"/>
          </a:p>
        </p:txBody>
      </p:sp>
      <p:sp>
        <p:nvSpPr>
          <p:cNvPr id="10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sl-SI" altLang="en-US" smtClean="0">
                <a:latin typeface="Arial" panose="020B0604020202020204" pitchFamily="34" charset="0"/>
                <a:cs typeface="Arial" panose="020B0604020202020204" pitchFamily="34" charset="0"/>
              </a:rPr>
              <a:t>Formalna inovacija: štiri simple, majhne slikice (zgodnji peanutsi), ki jih uredniki lahko razporedijo kot hočejo.</a:t>
            </a:r>
          </a:p>
        </p:txBody>
      </p:sp>
    </p:spTree>
    <p:extLst>
      <p:ext uri="{BB962C8B-B14F-4D97-AF65-F5344CB8AC3E}">
        <p14:creationId xmlns:p14="http://schemas.microsoft.com/office/powerpoint/2010/main" val="415105803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10C0181A-1B65-4117-9537-CE477746867E}" type="slidenum">
              <a:rPr lang="sl-SI" altLang="en-US"/>
              <a:pPr eaLnBrk="1" hangingPunct="1"/>
              <a:t>16</a:t>
            </a:fld>
            <a:endParaRPr lang="sl-SI" altLang="en-US"/>
          </a:p>
        </p:txBody>
      </p:sp>
      <p:sp>
        <p:nvSpPr>
          <p:cNvPr id="104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sl-SI" altLang="en-US" smtClean="0">
                <a:latin typeface="Arial" panose="020B0604020202020204" pitchFamily="34" charset="0"/>
                <a:cs typeface="Arial" panose="020B0604020202020204" pitchFamily="34" charset="0"/>
              </a:rPr>
              <a:t>Ali takole (4 krat 4)</a:t>
            </a:r>
          </a:p>
        </p:txBody>
      </p:sp>
    </p:spTree>
    <p:extLst>
      <p:ext uri="{BB962C8B-B14F-4D97-AF65-F5344CB8AC3E}">
        <p14:creationId xmlns:p14="http://schemas.microsoft.com/office/powerpoint/2010/main" val="2570243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BEA42506-6E3A-4CE8-924A-3411A4560245}" type="slidenum">
              <a:rPr lang="sl-SI" altLang="en-US"/>
              <a:pPr eaLnBrk="1" hangingPunct="1"/>
              <a:t>17</a:t>
            </a:fld>
            <a:endParaRPr lang="sl-SI" altLang="en-US"/>
          </a:p>
        </p:txBody>
      </p:sp>
      <p:sp>
        <p:nvSpPr>
          <p:cNvPr id="105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sl-SI" altLang="en-US" smtClean="0">
                <a:latin typeface="Arial" panose="020B0604020202020204" pitchFamily="34" charset="0"/>
                <a:cs typeface="Arial" panose="020B0604020202020204" pitchFamily="34" charset="0"/>
              </a:rPr>
              <a:t>Takole</a:t>
            </a:r>
          </a:p>
        </p:txBody>
      </p:sp>
    </p:spTree>
    <p:extLst>
      <p:ext uri="{BB962C8B-B14F-4D97-AF65-F5344CB8AC3E}">
        <p14:creationId xmlns:p14="http://schemas.microsoft.com/office/powerpoint/2010/main" val="340199730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67AAEF60-B3D3-4992-9EE9-28BD59A478AF}" type="slidenum">
              <a:rPr lang="sl-SI" altLang="en-US"/>
              <a:pPr eaLnBrk="1" hangingPunct="1"/>
              <a:t>18</a:t>
            </a:fld>
            <a:endParaRPr lang="sl-SI" altLang="en-US"/>
          </a:p>
        </p:txBody>
      </p:sp>
      <p:sp>
        <p:nvSpPr>
          <p:cNvPr id="106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sl-SI" altLang="en-US" smtClean="0">
                <a:latin typeface="Arial" panose="020B0604020202020204" pitchFamily="34" charset="0"/>
                <a:cs typeface="Arial" panose="020B0604020202020204" pitchFamily="34" charset="0"/>
              </a:rPr>
              <a:t>Argentinci: Quino, Alberto Breccia, El Eternauta, itd</a:t>
            </a:r>
          </a:p>
        </p:txBody>
      </p:sp>
    </p:spTree>
    <p:extLst>
      <p:ext uri="{BB962C8B-B14F-4D97-AF65-F5344CB8AC3E}">
        <p14:creationId xmlns:p14="http://schemas.microsoft.com/office/powerpoint/2010/main" val="127630608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D9A549A8-2632-4D5D-BE41-F88BF97ED84B}" type="slidenum">
              <a:rPr lang="sl-SI" altLang="en-US"/>
              <a:pPr eaLnBrk="1" hangingPunct="1"/>
              <a:t>19</a:t>
            </a:fld>
            <a:endParaRPr lang="sl-SI" altLang="en-US"/>
          </a:p>
        </p:txBody>
      </p:sp>
      <p:sp>
        <p:nvSpPr>
          <p:cNvPr id="1075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sl-SI" altLang="en-US" smtClean="0">
                <a:latin typeface="Arial" panose="020B0604020202020204" pitchFamily="34" charset="0"/>
                <a:cs typeface="Arial" panose="020B0604020202020204" pitchFamily="34" charset="0"/>
              </a:rPr>
              <a:t>Podobno v Sunday pejdžih: primer iz Peanutsov</a:t>
            </a:r>
          </a:p>
        </p:txBody>
      </p:sp>
    </p:spTree>
    <p:extLst>
      <p:ext uri="{BB962C8B-B14F-4D97-AF65-F5344CB8AC3E}">
        <p14:creationId xmlns:p14="http://schemas.microsoft.com/office/powerpoint/2010/main" val="385515482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33F36FD8-FF1E-4322-86FB-F0A5FA419298}" type="slidenum">
              <a:rPr lang="sl-SI" altLang="en-US"/>
              <a:pPr eaLnBrk="1" hangingPunct="1"/>
              <a:t>20</a:t>
            </a:fld>
            <a:endParaRPr lang="sl-SI" altLang="en-US"/>
          </a:p>
        </p:txBody>
      </p:sp>
      <p:sp>
        <p:nvSpPr>
          <p:cNvPr id="108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sl-SI" altLang="en-US" smtClean="0">
                <a:latin typeface="Arial" panose="020B0604020202020204" pitchFamily="34" charset="0"/>
                <a:cs typeface="Arial" panose="020B0604020202020204" pitchFamily="34" charset="0"/>
              </a:rPr>
              <a:t>Prerazporeditev</a:t>
            </a:r>
          </a:p>
        </p:txBody>
      </p:sp>
    </p:spTree>
    <p:extLst>
      <p:ext uri="{BB962C8B-B14F-4D97-AF65-F5344CB8AC3E}">
        <p14:creationId xmlns:p14="http://schemas.microsoft.com/office/powerpoint/2010/main" val="164474460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F8F518A3-F602-47B2-81DE-8AFDE01D82EB}" type="slidenum">
              <a:rPr lang="sl-SI" altLang="en-US"/>
              <a:pPr eaLnBrk="1" hangingPunct="1"/>
              <a:t>21</a:t>
            </a:fld>
            <a:endParaRPr lang="sl-SI" altLang="en-US"/>
          </a:p>
        </p:txBody>
      </p:sp>
      <p:sp>
        <p:nvSpPr>
          <p:cNvPr id="1095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sl-SI" altLang="en-US" smtClean="0">
                <a:latin typeface="Arial" panose="020B0604020202020204" pitchFamily="34" charset="0"/>
                <a:cs typeface="Arial" panose="020B0604020202020204" pitchFamily="34" charset="0"/>
              </a:rPr>
              <a:t>Brez throwaway gega</a:t>
            </a:r>
          </a:p>
        </p:txBody>
      </p:sp>
    </p:spTree>
    <p:extLst>
      <p:ext uri="{BB962C8B-B14F-4D97-AF65-F5344CB8AC3E}">
        <p14:creationId xmlns:p14="http://schemas.microsoft.com/office/powerpoint/2010/main" val="6672028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8DC18FBD-D927-455E-8A62-8C4838D56105}" type="slidenum">
              <a:rPr lang="sl-SI" altLang="en-US"/>
              <a:pPr eaLnBrk="1" hangingPunct="1"/>
              <a:t>4</a:t>
            </a:fld>
            <a:endParaRPr lang="sl-SI" altLang="en-US"/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sl-SI" altLang="en-US" smtClean="0">
                <a:latin typeface="Arial" panose="020B0604020202020204" pitchFamily="34" charset="0"/>
                <a:cs typeface="Arial" panose="020B0604020202020204" pitchFamily="34" charset="0"/>
              </a:rPr>
              <a:t>Srednjeveške cerkvene poslikave</a:t>
            </a:r>
          </a:p>
        </p:txBody>
      </p:sp>
    </p:spTree>
    <p:extLst>
      <p:ext uri="{BB962C8B-B14F-4D97-AF65-F5344CB8AC3E}">
        <p14:creationId xmlns:p14="http://schemas.microsoft.com/office/powerpoint/2010/main" val="411411233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0D77AD61-7FC3-4F72-BA88-214A548736E5}" type="slidenum">
              <a:rPr lang="sl-SI" altLang="en-US"/>
              <a:pPr eaLnBrk="1" hangingPunct="1"/>
              <a:t>22</a:t>
            </a:fld>
            <a:endParaRPr lang="sl-SI" altLang="en-US"/>
          </a:p>
        </p:txBody>
      </p:sp>
      <p:sp>
        <p:nvSpPr>
          <p:cNvPr id="110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sl-SI" altLang="en-US" smtClean="0">
                <a:latin typeface="Arial" panose="020B0604020202020204" pitchFamily="34" charset="0"/>
                <a:cs typeface="Arial" panose="020B0604020202020204" pitchFamily="34" charset="0"/>
              </a:rPr>
              <a:t>Poplava dolgočasja</a:t>
            </a:r>
          </a:p>
        </p:txBody>
      </p:sp>
    </p:spTree>
    <p:extLst>
      <p:ext uri="{BB962C8B-B14F-4D97-AF65-F5344CB8AC3E}">
        <p14:creationId xmlns:p14="http://schemas.microsoft.com/office/powerpoint/2010/main" val="193163626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CBB8C23E-E101-49E5-84BA-3E91D8DE8A59}" type="slidenum">
              <a:rPr lang="sl-SI" altLang="en-US"/>
              <a:pPr eaLnBrk="1" hangingPunct="1"/>
              <a:t>23</a:t>
            </a:fld>
            <a:endParaRPr lang="sl-SI" altLang="en-US"/>
          </a:p>
        </p:txBody>
      </p:sp>
      <p:sp>
        <p:nvSpPr>
          <p:cNvPr id="1116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sl-SI" altLang="en-US" smtClean="0">
                <a:latin typeface="Arial" panose="020B0604020202020204" pitchFamily="34" charset="0"/>
                <a:cs typeface="Arial" panose="020B0604020202020204" pitchFamily="34" charset="0"/>
              </a:rPr>
              <a:t>Poplava dolgočasja</a:t>
            </a:r>
          </a:p>
        </p:txBody>
      </p:sp>
    </p:spTree>
    <p:extLst>
      <p:ext uri="{BB962C8B-B14F-4D97-AF65-F5344CB8AC3E}">
        <p14:creationId xmlns:p14="http://schemas.microsoft.com/office/powerpoint/2010/main" val="122454242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A2B2FE05-C9F8-4D77-A373-52A29270C38F}" type="slidenum">
              <a:rPr lang="sl-SI" altLang="en-US"/>
              <a:pPr eaLnBrk="1" hangingPunct="1"/>
              <a:t>24</a:t>
            </a:fld>
            <a:endParaRPr lang="sl-SI" altLang="en-US"/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sl-SI" altLang="en-US" smtClean="0">
                <a:latin typeface="Arial" panose="020B0604020202020204" pitchFamily="34" charset="0"/>
                <a:cs typeface="Arial" panose="020B0604020202020204" pitchFamily="34" charset="0"/>
              </a:rPr>
              <a:t>Poplava dolgočasja</a:t>
            </a:r>
          </a:p>
        </p:txBody>
      </p:sp>
    </p:spTree>
    <p:extLst>
      <p:ext uri="{BB962C8B-B14F-4D97-AF65-F5344CB8AC3E}">
        <p14:creationId xmlns:p14="http://schemas.microsoft.com/office/powerpoint/2010/main" val="215155531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A4BC65D3-67B5-4DA2-B16D-FF71E1D61CAF}" type="slidenum">
              <a:rPr lang="sl-SI" altLang="en-US"/>
              <a:pPr eaLnBrk="1" hangingPunct="1"/>
              <a:t>25</a:t>
            </a:fld>
            <a:endParaRPr lang="sl-SI" altLang="en-US"/>
          </a:p>
        </p:txBody>
      </p:sp>
      <p:sp>
        <p:nvSpPr>
          <p:cNvPr id="1136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sl-SI" altLang="en-US" smtClean="0">
                <a:latin typeface="Arial" panose="020B0604020202020204" pitchFamily="34" charset="0"/>
                <a:cs typeface="Arial" panose="020B0604020202020204" pitchFamily="34" charset="0"/>
              </a:rPr>
              <a:t>Calvin in Hobbes</a:t>
            </a:r>
          </a:p>
        </p:txBody>
      </p:sp>
    </p:spTree>
    <p:extLst>
      <p:ext uri="{BB962C8B-B14F-4D97-AF65-F5344CB8AC3E}">
        <p14:creationId xmlns:p14="http://schemas.microsoft.com/office/powerpoint/2010/main" val="53060383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43C83FD2-8D1B-48A7-A089-8FC478B02E9D}" type="slidenum">
              <a:rPr lang="sl-SI" altLang="en-US"/>
              <a:pPr eaLnBrk="1" hangingPunct="1"/>
              <a:t>26</a:t>
            </a:fld>
            <a:endParaRPr lang="sl-SI" altLang="en-US"/>
          </a:p>
        </p:txBody>
      </p:sp>
      <p:sp>
        <p:nvSpPr>
          <p:cNvPr id="114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sl-SI" altLang="en-US" smtClean="0">
                <a:latin typeface="Arial" panose="020B0604020202020204" pitchFamily="34" charset="0"/>
                <a:cs typeface="Arial" panose="020B0604020202020204" pitchFamily="34" charset="0"/>
              </a:rPr>
              <a:t>Bill Watterson pride naokrog v osemdesetih</a:t>
            </a:r>
          </a:p>
        </p:txBody>
      </p:sp>
    </p:spTree>
    <p:extLst>
      <p:ext uri="{BB962C8B-B14F-4D97-AF65-F5344CB8AC3E}">
        <p14:creationId xmlns:p14="http://schemas.microsoft.com/office/powerpoint/2010/main" val="273288608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19076DC-611A-4B0B-93D9-47EF047E519D}" type="slidenum">
              <a:rPr lang="sl-SI" altLang="en-US"/>
              <a:pPr eaLnBrk="1" hangingPunct="1"/>
              <a:t>27</a:t>
            </a:fld>
            <a:endParaRPr lang="sl-SI" altLang="en-US"/>
          </a:p>
        </p:txBody>
      </p:sp>
      <p:sp>
        <p:nvSpPr>
          <p:cNvPr id="1157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sl-SI" altLang="en-US" smtClean="0">
                <a:latin typeface="Arial" panose="020B0604020202020204" pitchFamily="34" charset="0"/>
                <a:cs typeface="Arial" panose="020B0604020202020204" pitchFamily="34" charset="0"/>
              </a:rPr>
              <a:t>Calvin and Hobbes</a:t>
            </a:r>
          </a:p>
        </p:txBody>
      </p:sp>
    </p:spTree>
    <p:extLst>
      <p:ext uri="{BB962C8B-B14F-4D97-AF65-F5344CB8AC3E}">
        <p14:creationId xmlns:p14="http://schemas.microsoft.com/office/powerpoint/2010/main" val="407817732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3D998FFB-84E0-44A9-9B33-D61C4C231F73}" type="slidenum">
              <a:rPr lang="sl-SI" altLang="en-US"/>
              <a:pPr eaLnBrk="1" hangingPunct="1"/>
              <a:t>28</a:t>
            </a:fld>
            <a:endParaRPr lang="sl-SI" altLang="en-US"/>
          </a:p>
        </p:txBody>
      </p:sp>
      <p:sp>
        <p:nvSpPr>
          <p:cNvPr id="1167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sl-SI" altLang="en-US" smtClean="0">
                <a:latin typeface="Arial" panose="020B0604020202020204" pitchFamily="34" charset="0"/>
                <a:cs typeface="Arial" panose="020B0604020202020204" pitchFamily="34" charset="0"/>
              </a:rPr>
              <a:t>Inovativna ideja: živi Hobbes, magija otroštva (ena kjer oživi)</a:t>
            </a:r>
          </a:p>
        </p:txBody>
      </p:sp>
    </p:spTree>
    <p:extLst>
      <p:ext uri="{BB962C8B-B14F-4D97-AF65-F5344CB8AC3E}">
        <p14:creationId xmlns:p14="http://schemas.microsoft.com/office/powerpoint/2010/main" val="58191590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C5B2B44D-519A-4185-8320-FD2EA60B228F}" type="slidenum">
              <a:rPr lang="sl-SI" altLang="en-US"/>
              <a:pPr eaLnBrk="1" hangingPunct="1"/>
              <a:t>29</a:t>
            </a:fld>
            <a:endParaRPr lang="sl-SI" altLang="en-US"/>
          </a:p>
        </p:txBody>
      </p:sp>
      <p:sp>
        <p:nvSpPr>
          <p:cNvPr id="1177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sl-SI" altLang="en-US" smtClean="0">
                <a:latin typeface="Arial" panose="020B0604020202020204" pitchFamily="34" charset="0"/>
                <a:cs typeface="Arial" panose="020B0604020202020204" pitchFamily="34" charset="0"/>
              </a:rPr>
              <a:t>A tudi nora risba, ki zna to magijo pričarati</a:t>
            </a:r>
          </a:p>
        </p:txBody>
      </p:sp>
    </p:spTree>
    <p:extLst>
      <p:ext uri="{BB962C8B-B14F-4D97-AF65-F5344CB8AC3E}">
        <p14:creationId xmlns:p14="http://schemas.microsoft.com/office/powerpoint/2010/main" val="163197862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AEED6CAB-48E0-4136-94C8-1DCE2293D98F}" type="slidenum">
              <a:rPr lang="sl-SI" altLang="en-US"/>
              <a:pPr eaLnBrk="1" hangingPunct="1"/>
              <a:t>30</a:t>
            </a:fld>
            <a:endParaRPr lang="sl-SI" altLang="en-US"/>
          </a:p>
        </p:txBody>
      </p:sp>
      <p:sp>
        <p:nvSpPr>
          <p:cNvPr id="1187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sl-SI" altLang="en-US" smtClean="0">
                <a:latin typeface="Arial" panose="020B0604020202020204" pitchFamily="34" charset="0"/>
                <a:cs typeface="Arial" panose="020B0604020202020204" pitchFamily="34" charset="0"/>
              </a:rPr>
              <a:t>In novi Waterson</a:t>
            </a:r>
          </a:p>
        </p:txBody>
      </p:sp>
    </p:spTree>
    <p:extLst>
      <p:ext uri="{BB962C8B-B14F-4D97-AF65-F5344CB8AC3E}">
        <p14:creationId xmlns:p14="http://schemas.microsoft.com/office/powerpoint/2010/main" val="184052018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C74CD74E-E86C-4704-838B-84D8625CDA9E}" type="slidenum">
              <a:rPr lang="sl-SI" altLang="en-US"/>
              <a:pPr eaLnBrk="1" hangingPunct="1"/>
              <a:t>31</a:t>
            </a:fld>
            <a:endParaRPr lang="sl-SI" altLang="en-US"/>
          </a:p>
        </p:txBody>
      </p:sp>
      <p:sp>
        <p:nvSpPr>
          <p:cNvPr id="1198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sl-SI" altLang="en-US" smtClean="0">
                <a:latin typeface="Arial" panose="020B0604020202020204" pitchFamily="34" charset="0"/>
                <a:cs typeface="Arial" panose="020B0604020202020204" pitchFamily="34" charset="0"/>
              </a:rPr>
              <a:t>Še en</a:t>
            </a:r>
          </a:p>
        </p:txBody>
      </p:sp>
    </p:spTree>
    <p:extLst>
      <p:ext uri="{BB962C8B-B14F-4D97-AF65-F5344CB8AC3E}">
        <p14:creationId xmlns:p14="http://schemas.microsoft.com/office/powerpoint/2010/main" val="5002818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FC6A3C9-2DE9-497E-BBFC-C35B6081EAA2}" type="slidenum">
              <a:rPr lang="sl-SI" altLang="en-US"/>
              <a:pPr eaLnBrk="1" hangingPunct="1"/>
              <a:t>5</a:t>
            </a:fld>
            <a:endParaRPr lang="sl-SI" altLang="en-US"/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sl-SI" altLang="en-US" smtClean="0">
                <a:latin typeface="Arial" panose="020B0604020202020204" pitchFamily="34" charset="0"/>
                <a:cs typeface="Arial" panose="020B0604020202020204" pitchFamily="34" charset="0"/>
              </a:rPr>
              <a:t>Yellow kid</a:t>
            </a:r>
          </a:p>
        </p:txBody>
      </p:sp>
    </p:spTree>
    <p:extLst>
      <p:ext uri="{BB962C8B-B14F-4D97-AF65-F5344CB8AC3E}">
        <p14:creationId xmlns:p14="http://schemas.microsoft.com/office/powerpoint/2010/main" val="5961203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4305A31-07A3-493A-A814-77342ABB5935}" type="slidenum">
              <a:rPr lang="sl-SI" altLang="en-US"/>
              <a:pPr eaLnBrk="1" hangingPunct="1"/>
              <a:t>33</a:t>
            </a:fld>
            <a:endParaRPr lang="sl-SI" altLang="en-US"/>
          </a:p>
        </p:txBody>
      </p:sp>
      <p:sp>
        <p:nvSpPr>
          <p:cNvPr id="1208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sl-SI" altLang="en-US" smtClean="0">
                <a:latin typeface="Arial" panose="020B0604020202020204" pitchFamily="34" charset="0"/>
                <a:cs typeface="Arial" panose="020B0604020202020204" pitchFamily="34" charset="0"/>
              </a:rPr>
              <a:t>Superherojski stripi</a:t>
            </a:r>
          </a:p>
        </p:txBody>
      </p:sp>
    </p:spTree>
    <p:extLst>
      <p:ext uri="{BB962C8B-B14F-4D97-AF65-F5344CB8AC3E}">
        <p14:creationId xmlns:p14="http://schemas.microsoft.com/office/powerpoint/2010/main" val="48465296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3B380028-823D-40B1-BFD1-A578896687A7}" type="slidenum">
              <a:rPr lang="sl-SI" altLang="en-US"/>
              <a:pPr eaLnBrk="1" hangingPunct="1"/>
              <a:t>34</a:t>
            </a:fld>
            <a:endParaRPr lang="sl-SI" altLang="en-US"/>
          </a:p>
        </p:txBody>
      </p:sp>
      <p:sp>
        <p:nvSpPr>
          <p:cNvPr id="1218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sl-SI" altLang="en-US" smtClean="0">
                <a:latin typeface="Arial" panose="020B0604020202020204" pitchFamily="34" charset="0"/>
                <a:cs typeface="Arial" panose="020B0604020202020204" pitchFamily="34" charset="0"/>
              </a:rPr>
              <a:t>Superherojski stripi</a:t>
            </a:r>
          </a:p>
        </p:txBody>
      </p:sp>
    </p:spTree>
    <p:extLst>
      <p:ext uri="{BB962C8B-B14F-4D97-AF65-F5344CB8AC3E}">
        <p14:creationId xmlns:p14="http://schemas.microsoft.com/office/powerpoint/2010/main" val="250224239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4729EBD2-DDE6-4CBD-8EFE-F52D5C266150}" type="slidenum">
              <a:rPr lang="sl-SI" altLang="en-US"/>
              <a:pPr eaLnBrk="1" hangingPunct="1"/>
              <a:t>35</a:t>
            </a:fld>
            <a:endParaRPr lang="sl-SI" altLang="en-US"/>
          </a:p>
        </p:txBody>
      </p:sp>
      <p:sp>
        <p:nvSpPr>
          <p:cNvPr id="1228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sl-SI" altLang="en-US" smtClean="0">
                <a:latin typeface="Arial" panose="020B0604020202020204" pitchFamily="34" charset="0"/>
                <a:cs typeface="Arial" panose="020B0604020202020204" pitchFamily="34" charset="0"/>
              </a:rPr>
              <a:t>Superherojski stripi</a:t>
            </a:r>
          </a:p>
        </p:txBody>
      </p:sp>
    </p:spTree>
    <p:extLst>
      <p:ext uri="{BB962C8B-B14F-4D97-AF65-F5344CB8AC3E}">
        <p14:creationId xmlns:p14="http://schemas.microsoft.com/office/powerpoint/2010/main" val="221244733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97F51C2F-1233-49A0-B930-D53495863406}" type="slidenum">
              <a:rPr lang="sl-SI" altLang="en-US"/>
              <a:pPr eaLnBrk="1" hangingPunct="1"/>
              <a:t>36</a:t>
            </a:fld>
            <a:endParaRPr lang="sl-SI" altLang="en-US"/>
          </a:p>
        </p:txBody>
      </p:sp>
      <p:sp>
        <p:nvSpPr>
          <p:cNvPr id="1239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sl-SI" altLang="en-US" smtClean="0">
                <a:latin typeface="Arial" panose="020B0604020202020204" pitchFamily="34" charset="0"/>
                <a:cs typeface="Arial" panose="020B0604020202020204" pitchFamily="34" charset="0"/>
              </a:rPr>
              <a:t>Superherojski stripi</a:t>
            </a:r>
          </a:p>
        </p:txBody>
      </p:sp>
    </p:spTree>
    <p:extLst>
      <p:ext uri="{BB962C8B-B14F-4D97-AF65-F5344CB8AC3E}">
        <p14:creationId xmlns:p14="http://schemas.microsoft.com/office/powerpoint/2010/main" val="390613659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8C321E07-680F-454A-8324-F62FDFF396CB}" type="slidenum">
              <a:rPr lang="sl-SI" altLang="en-US"/>
              <a:pPr eaLnBrk="1" hangingPunct="1"/>
              <a:t>37</a:t>
            </a:fld>
            <a:endParaRPr lang="sl-SI" altLang="en-US"/>
          </a:p>
        </p:txBody>
      </p:sp>
      <p:sp>
        <p:nvSpPr>
          <p:cNvPr id="1249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sl-SI" altLang="en-US" smtClean="0">
                <a:latin typeface="Arial" panose="020B0604020202020204" pitchFamily="34" charset="0"/>
                <a:cs typeface="Arial" panose="020B0604020202020204" pitchFamily="34" charset="0"/>
              </a:rPr>
              <a:t>Superherojski stripi</a:t>
            </a:r>
          </a:p>
        </p:txBody>
      </p:sp>
    </p:spTree>
    <p:extLst>
      <p:ext uri="{BB962C8B-B14F-4D97-AF65-F5344CB8AC3E}">
        <p14:creationId xmlns:p14="http://schemas.microsoft.com/office/powerpoint/2010/main" val="391497668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2C4C3369-B8B6-4E6A-BC9A-22BD618E4237}" type="slidenum">
              <a:rPr lang="sl-SI" altLang="en-US"/>
              <a:pPr eaLnBrk="1" hangingPunct="1"/>
              <a:t>38</a:t>
            </a:fld>
            <a:endParaRPr lang="sl-SI" altLang="en-US"/>
          </a:p>
        </p:txBody>
      </p:sp>
      <p:sp>
        <p:nvSpPr>
          <p:cNvPr id="1259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sl-SI" altLang="en-US" smtClean="0">
                <a:latin typeface="Arial" panose="020B0604020202020204" pitchFamily="34" charset="0"/>
                <a:cs typeface="Arial" panose="020B0604020202020204" pitchFamily="34" charset="0"/>
              </a:rPr>
              <a:t>Superherojski stripi</a:t>
            </a:r>
          </a:p>
        </p:txBody>
      </p:sp>
    </p:spTree>
    <p:extLst>
      <p:ext uri="{BB962C8B-B14F-4D97-AF65-F5344CB8AC3E}">
        <p14:creationId xmlns:p14="http://schemas.microsoft.com/office/powerpoint/2010/main" val="137557572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BCEEB651-B5C5-4B0E-BD5A-C5FA927067EA}" type="slidenum">
              <a:rPr lang="sl-SI" altLang="en-US"/>
              <a:pPr eaLnBrk="1" hangingPunct="1"/>
              <a:t>39</a:t>
            </a:fld>
            <a:endParaRPr lang="sl-SI" altLang="en-US"/>
          </a:p>
        </p:txBody>
      </p:sp>
      <p:sp>
        <p:nvSpPr>
          <p:cNvPr id="126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sl-SI" altLang="en-US" smtClean="0">
                <a:latin typeface="Arial" panose="020B0604020202020204" pitchFamily="34" charset="0"/>
                <a:cs typeface="Arial" panose="020B0604020202020204" pitchFamily="34" charset="0"/>
              </a:rPr>
              <a:t>Superherojski stripi</a:t>
            </a:r>
          </a:p>
        </p:txBody>
      </p:sp>
    </p:spTree>
    <p:extLst>
      <p:ext uri="{BB962C8B-B14F-4D97-AF65-F5344CB8AC3E}">
        <p14:creationId xmlns:p14="http://schemas.microsoft.com/office/powerpoint/2010/main" val="237308797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AB3C9039-2635-4EAC-84B7-8BB2F83C111F}" type="slidenum">
              <a:rPr lang="sl-SI" altLang="en-US"/>
              <a:pPr eaLnBrk="1" hangingPunct="1"/>
              <a:t>40</a:t>
            </a:fld>
            <a:endParaRPr lang="sl-SI" altLang="en-US"/>
          </a:p>
        </p:txBody>
      </p:sp>
      <p:sp>
        <p:nvSpPr>
          <p:cNvPr id="1280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sl-SI" altLang="en-US" smtClean="0">
                <a:latin typeface="Arial" panose="020B0604020202020204" pitchFamily="34" charset="0"/>
                <a:cs typeface="Arial" panose="020B0604020202020204" pitchFamily="34" charset="0"/>
              </a:rPr>
              <a:t>Pilot, Spirou, Tintin</a:t>
            </a:r>
          </a:p>
        </p:txBody>
      </p:sp>
    </p:spTree>
    <p:extLst>
      <p:ext uri="{BB962C8B-B14F-4D97-AF65-F5344CB8AC3E}">
        <p14:creationId xmlns:p14="http://schemas.microsoft.com/office/powerpoint/2010/main" val="414950362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66C47F5-B9E8-4A73-83D5-04FE49C39287}" type="slidenum">
              <a:rPr lang="sl-SI" altLang="en-US"/>
              <a:pPr eaLnBrk="1" hangingPunct="1"/>
              <a:t>41</a:t>
            </a:fld>
            <a:endParaRPr lang="sl-SI" altLang="en-US"/>
          </a:p>
        </p:txBody>
      </p:sp>
      <p:sp>
        <p:nvSpPr>
          <p:cNvPr id="1290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sl-SI" altLang="en-US" smtClean="0">
                <a:latin typeface="Arial" panose="020B0604020202020204" pitchFamily="34" charset="0"/>
                <a:cs typeface="Arial" panose="020B0604020202020204" pitchFamily="34" charset="0"/>
              </a:rPr>
              <a:t>Francoski album: primer več žanrov: Asterix, Bil et Boule, Blueberry, vse na to foro: 48 strani, trda vezava, A4 format</a:t>
            </a:r>
          </a:p>
        </p:txBody>
      </p:sp>
    </p:spTree>
    <p:extLst>
      <p:ext uri="{BB962C8B-B14F-4D97-AF65-F5344CB8AC3E}">
        <p14:creationId xmlns:p14="http://schemas.microsoft.com/office/powerpoint/2010/main" val="307837150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C9C033B4-2AA5-435C-8409-9EE1056A10E6}" type="slidenum">
              <a:rPr lang="sl-SI" altLang="en-US"/>
              <a:pPr eaLnBrk="1" hangingPunct="1"/>
              <a:t>42</a:t>
            </a:fld>
            <a:endParaRPr lang="sl-SI" altLang="en-US"/>
          </a:p>
        </p:txBody>
      </p:sp>
      <p:sp>
        <p:nvSpPr>
          <p:cNvPr id="1300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sl-SI" altLang="en-US" smtClean="0">
                <a:latin typeface="Arial" panose="020B0604020202020204" pitchFamily="34" charset="0"/>
                <a:cs typeface="Arial" panose="020B0604020202020204" pitchFamily="34" charset="0"/>
              </a:rPr>
              <a:t>Ena francoska stripoteka ali domača polica, da se vidi, koliko se tega bere.</a:t>
            </a:r>
          </a:p>
        </p:txBody>
      </p:sp>
    </p:spTree>
    <p:extLst>
      <p:ext uri="{BB962C8B-B14F-4D97-AF65-F5344CB8AC3E}">
        <p14:creationId xmlns:p14="http://schemas.microsoft.com/office/powerpoint/2010/main" val="29480243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1B00331C-5A00-4957-9BD1-18B208D16052}" type="slidenum">
              <a:rPr lang="sl-SI" altLang="en-US"/>
              <a:pPr eaLnBrk="1" hangingPunct="1"/>
              <a:t>6</a:t>
            </a:fld>
            <a:endParaRPr lang="sl-SI" altLang="en-US"/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sl-SI" altLang="en-US" smtClean="0">
                <a:latin typeface="Arial" panose="020B0604020202020204" pitchFamily="34" charset="0"/>
                <a:cs typeface="Arial" panose="020B0604020202020204" pitchFamily="34" charset="0"/>
              </a:rPr>
              <a:t>Ampak je delal še nor, nor strip: Little Nemo</a:t>
            </a:r>
          </a:p>
        </p:txBody>
      </p:sp>
    </p:spTree>
    <p:extLst>
      <p:ext uri="{BB962C8B-B14F-4D97-AF65-F5344CB8AC3E}">
        <p14:creationId xmlns:p14="http://schemas.microsoft.com/office/powerpoint/2010/main" val="1531317409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D142C743-F034-41C9-ADB4-17A7A61AA90B}" type="slidenum">
              <a:rPr lang="sl-SI" altLang="en-US"/>
              <a:pPr eaLnBrk="1" hangingPunct="1"/>
              <a:t>43</a:t>
            </a:fld>
            <a:endParaRPr lang="sl-SI" altLang="en-US"/>
          </a:p>
        </p:txBody>
      </p:sp>
      <p:sp>
        <p:nvSpPr>
          <p:cNvPr id="1310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10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sl-SI" altLang="en-US" smtClean="0">
                <a:latin typeface="Arial" panose="020B0604020202020204" pitchFamily="34" charset="0"/>
                <a:cs typeface="Arial" panose="020B0604020202020204" pitchFamily="34" charset="0"/>
              </a:rPr>
              <a:t>Bonelli</a:t>
            </a:r>
          </a:p>
        </p:txBody>
      </p:sp>
    </p:spTree>
    <p:extLst>
      <p:ext uri="{BB962C8B-B14F-4D97-AF65-F5344CB8AC3E}">
        <p14:creationId xmlns:p14="http://schemas.microsoft.com/office/powerpoint/2010/main" val="1491987808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EA5E3FDF-9331-446F-8DDA-2F93497A7FCD}" type="slidenum">
              <a:rPr lang="sl-SI" altLang="en-US"/>
              <a:pPr eaLnBrk="1" hangingPunct="1"/>
              <a:t>44</a:t>
            </a:fld>
            <a:endParaRPr lang="sl-SI" altLang="en-US"/>
          </a:p>
        </p:txBody>
      </p:sp>
      <p:sp>
        <p:nvSpPr>
          <p:cNvPr id="132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21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sl-SI" altLang="en-US" smtClean="0">
                <a:latin typeface="Arial" panose="020B0604020202020204" pitchFamily="34" charset="0"/>
                <a:cs typeface="Arial" panose="020B0604020202020204" pitchFamily="34" charset="0"/>
              </a:rPr>
              <a:t>Bonelli</a:t>
            </a:r>
          </a:p>
        </p:txBody>
      </p:sp>
    </p:spTree>
    <p:extLst>
      <p:ext uri="{BB962C8B-B14F-4D97-AF65-F5344CB8AC3E}">
        <p14:creationId xmlns:p14="http://schemas.microsoft.com/office/powerpoint/2010/main" val="3072078257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4004C80F-2650-4FC8-8857-A46C67370A26}" type="slidenum">
              <a:rPr lang="sl-SI" altLang="en-US"/>
              <a:pPr eaLnBrk="1" hangingPunct="1"/>
              <a:t>45</a:t>
            </a:fld>
            <a:endParaRPr lang="sl-SI" altLang="en-US"/>
          </a:p>
        </p:txBody>
      </p:sp>
      <p:sp>
        <p:nvSpPr>
          <p:cNvPr id="133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sl-SI" altLang="en-US" smtClean="0">
                <a:latin typeface="Arial" panose="020B0604020202020204" pitchFamily="34" charset="0"/>
                <a:cs typeface="Arial" panose="020B0604020202020204" pitchFamily="34" charset="0"/>
              </a:rPr>
              <a:t>Bonelli</a:t>
            </a:r>
          </a:p>
        </p:txBody>
      </p:sp>
    </p:spTree>
    <p:extLst>
      <p:ext uri="{BB962C8B-B14F-4D97-AF65-F5344CB8AC3E}">
        <p14:creationId xmlns:p14="http://schemas.microsoft.com/office/powerpoint/2010/main" val="2382074516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E17CB742-2002-4565-A611-0BA81C486853}" type="slidenum">
              <a:rPr lang="sl-SI" altLang="en-US"/>
              <a:pPr eaLnBrk="1" hangingPunct="1"/>
              <a:t>46</a:t>
            </a:fld>
            <a:endParaRPr lang="sl-SI" altLang="en-US"/>
          </a:p>
        </p:txBody>
      </p:sp>
      <p:sp>
        <p:nvSpPr>
          <p:cNvPr id="134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4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sl-SI" altLang="en-US" smtClean="0">
                <a:latin typeface="Arial" panose="020B0604020202020204" pitchFamily="34" charset="0"/>
                <a:cs typeface="Arial" panose="020B0604020202020204" pitchFamily="34" charset="0"/>
              </a:rPr>
              <a:t>Bonelli</a:t>
            </a:r>
          </a:p>
        </p:txBody>
      </p:sp>
    </p:spTree>
    <p:extLst>
      <p:ext uri="{BB962C8B-B14F-4D97-AF65-F5344CB8AC3E}">
        <p14:creationId xmlns:p14="http://schemas.microsoft.com/office/powerpoint/2010/main" val="2315726625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01232D75-D807-42BA-844E-083806E8395B}" type="slidenum">
              <a:rPr lang="sl-SI" altLang="en-US"/>
              <a:pPr eaLnBrk="1" hangingPunct="1"/>
              <a:t>47</a:t>
            </a:fld>
            <a:endParaRPr lang="sl-SI" altLang="en-US"/>
          </a:p>
        </p:txBody>
      </p:sp>
      <p:sp>
        <p:nvSpPr>
          <p:cNvPr id="135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sl-SI" altLang="en-US" smtClean="0">
                <a:latin typeface="Arial" panose="020B0604020202020204" pitchFamily="34" charset="0"/>
                <a:cs typeface="Arial" panose="020B0604020202020204" pitchFamily="34" charset="0"/>
              </a:rPr>
              <a:t>Bonelli</a:t>
            </a:r>
          </a:p>
        </p:txBody>
      </p:sp>
    </p:spTree>
    <p:extLst>
      <p:ext uri="{BB962C8B-B14F-4D97-AF65-F5344CB8AC3E}">
        <p14:creationId xmlns:p14="http://schemas.microsoft.com/office/powerpoint/2010/main" val="3355921863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ED2FB1F3-28A4-441B-89CF-52C333B103AE}" type="slidenum">
              <a:rPr lang="sl-SI" altLang="en-US"/>
              <a:pPr eaLnBrk="1" hangingPunct="1"/>
              <a:t>48</a:t>
            </a:fld>
            <a:endParaRPr lang="sl-SI" altLang="en-US"/>
          </a:p>
        </p:txBody>
      </p:sp>
      <p:sp>
        <p:nvSpPr>
          <p:cNvPr id="136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sl-SI" altLang="en-US" smtClean="0">
                <a:latin typeface="Arial" panose="020B0604020202020204" pitchFamily="34" charset="0"/>
                <a:cs typeface="Arial" panose="020B0604020202020204" pitchFamily="34" charset="0"/>
              </a:rPr>
              <a:t>Shonen in shojo manga</a:t>
            </a:r>
          </a:p>
        </p:txBody>
      </p:sp>
    </p:spTree>
    <p:extLst>
      <p:ext uri="{BB962C8B-B14F-4D97-AF65-F5344CB8AC3E}">
        <p14:creationId xmlns:p14="http://schemas.microsoft.com/office/powerpoint/2010/main" val="1192403322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93C28BDC-4429-4DE8-8C27-6788D94BDE0A}" type="slidenum">
              <a:rPr lang="sl-SI" altLang="en-US"/>
              <a:pPr eaLnBrk="1" hangingPunct="1"/>
              <a:t>49</a:t>
            </a:fld>
            <a:endParaRPr lang="sl-SI" altLang="en-US"/>
          </a:p>
        </p:txBody>
      </p:sp>
      <p:sp>
        <p:nvSpPr>
          <p:cNvPr id="137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2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sl-SI" altLang="en-US" smtClean="0">
                <a:latin typeface="Arial" panose="020B0604020202020204" pitchFamily="34" charset="0"/>
                <a:cs typeface="Arial" panose="020B0604020202020204" pitchFamily="34" charset="0"/>
              </a:rPr>
              <a:t>Debeli romani</a:t>
            </a:r>
          </a:p>
        </p:txBody>
      </p:sp>
    </p:spTree>
    <p:extLst>
      <p:ext uri="{BB962C8B-B14F-4D97-AF65-F5344CB8AC3E}">
        <p14:creationId xmlns:p14="http://schemas.microsoft.com/office/powerpoint/2010/main" val="93884520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0AC6ECC3-F765-4C27-8E50-A926FF5EE99B}" type="slidenum">
              <a:rPr lang="sl-SI" altLang="en-US"/>
              <a:pPr eaLnBrk="1" hangingPunct="1"/>
              <a:t>50</a:t>
            </a:fld>
            <a:endParaRPr lang="sl-SI" altLang="en-US"/>
          </a:p>
        </p:txBody>
      </p:sp>
      <p:sp>
        <p:nvSpPr>
          <p:cNvPr id="138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2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sl-SI" altLang="en-US" smtClean="0">
                <a:latin typeface="Arial" panose="020B0604020202020204" pitchFamily="34" charset="0"/>
                <a:cs typeface="Arial" panose="020B0604020202020204" pitchFamily="34" charset="0"/>
              </a:rPr>
              <a:t>Robert Crumb</a:t>
            </a:r>
          </a:p>
        </p:txBody>
      </p:sp>
    </p:spTree>
    <p:extLst>
      <p:ext uri="{BB962C8B-B14F-4D97-AF65-F5344CB8AC3E}">
        <p14:creationId xmlns:p14="http://schemas.microsoft.com/office/powerpoint/2010/main" val="656836433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A78419B-D223-47E7-899E-933CD3C59D34}" type="slidenum">
              <a:rPr lang="sl-SI" altLang="en-US"/>
              <a:pPr eaLnBrk="1" hangingPunct="1"/>
              <a:t>51</a:t>
            </a:fld>
            <a:endParaRPr lang="sl-SI" altLang="en-US"/>
          </a:p>
        </p:txBody>
      </p:sp>
      <p:sp>
        <p:nvSpPr>
          <p:cNvPr id="139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sl-SI" altLang="en-US" smtClean="0">
                <a:latin typeface="Arial" panose="020B0604020202020204" pitchFamily="34" charset="0"/>
                <a:cs typeface="Arial" panose="020B0604020202020204" pitchFamily="34" charset="0"/>
              </a:rPr>
              <a:t>Njegovi junaki: Fritz, Mr. Natural, Eggs Ackley, Snurf iz riti, Anglefood McSpade</a:t>
            </a:r>
          </a:p>
        </p:txBody>
      </p:sp>
    </p:spTree>
    <p:extLst>
      <p:ext uri="{BB962C8B-B14F-4D97-AF65-F5344CB8AC3E}">
        <p14:creationId xmlns:p14="http://schemas.microsoft.com/office/powerpoint/2010/main" val="1378314651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1A5EF4CA-E0EF-48CC-9B54-36DA11325FB6}" type="slidenum">
              <a:rPr lang="sl-SI" altLang="en-US"/>
              <a:pPr eaLnBrk="1" hangingPunct="1"/>
              <a:t>52</a:t>
            </a:fld>
            <a:endParaRPr lang="sl-SI" altLang="en-US"/>
          </a:p>
        </p:txBody>
      </p:sp>
      <p:sp>
        <p:nvSpPr>
          <p:cNvPr id="140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0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sl-SI" altLang="en-US" smtClean="0">
                <a:latin typeface="Arial" panose="020B0604020202020204" pitchFamily="34" charset="0"/>
                <a:cs typeface="Arial" panose="020B0604020202020204" pitchFamily="34" charset="0"/>
              </a:rPr>
              <a:t>Njegovi junaki: Fritz, Mr. Natural, Eggs Ackley, Snurf iz riti, Anglefood McSpade</a:t>
            </a:r>
          </a:p>
        </p:txBody>
      </p:sp>
    </p:spTree>
    <p:extLst>
      <p:ext uri="{BB962C8B-B14F-4D97-AF65-F5344CB8AC3E}">
        <p14:creationId xmlns:p14="http://schemas.microsoft.com/office/powerpoint/2010/main" val="40295000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1586952E-BD74-4BA7-BD06-97BBE33BCE17}" type="slidenum">
              <a:rPr lang="sl-SI" altLang="en-US"/>
              <a:pPr eaLnBrk="1" hangingPunct="1"/>
              <a:t>7</a:t>
            </a:fld>
            <a:endParaRPr lang="sl-SI" altLang="en-US"/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sl-SI" altLang="en-US" smtClean="0">
                <a:latin typeface="Arial" panose="020B0604020202020204" pitchFamily="34" charset="0"/>
                <a:cs typeface="Arial" panose="020B0604020202020204" pitchFamily="34" charset="0"/>
              </a:rPr>
              <a:t>Closeup Nemota</a:t>
            </a:r>
          </a:p>
        </p:txBody>
      </p:sp>
    </p:spTree>
    <p:extLst>
      <p:ext uri="{BB962C8B-B14F-4D97-AF65-F5344CB8AC3E}">
        <p14:creationId xmlns:p14="http://schemas.microsoft.com/office/powerpoint/2010/main" val="4265292433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186AD3BB-BD31-47E0-8D10-752114479687}" type="slidenum">
              <a:rPr lang="sl-SI" altLang="en-US"/>
              <a:pPr eaLnBrk="1" hangingPunct="1"/>
              <a:t>53</a:t>
            </a:fld>
            <a:endParaRPr lang="sl-SI" altLang="en-US"/>
          </a:p>
        </p:txBody>
      </p:sp>
      <p:sp>
        <p:nvSpPr>
          <p:cNvPr id="141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sl-SI" altLang="en-US" smtClean="0">
                <a:latin typeface="Arial" panose="020B0604020202020204" pitchFamily="34" charset="0"/>
                <a:cs typeface="Arial" panose="020B0604020202020204" pitchFamily="34" charset="0"/>
              </a:rPr>
              <a:t>Njegovi junaki: Fritz, Mr. Natural, Eggs Ackley, Snurf iz riti, Anglefood McSpade</a:t>
            </a:r>
          </a:p>
        </p:txBody>
      </p:sp>
    </p:spTree>
    <p:extLst>
      <p:ext uri="{BB962C8B-B14F-4D97-AF65-F5344CB8AC3E}">
        <p14:creationId xmlns:p14="http://schemas.microsoft.com/office/powerpoint/2010/main" val="215923590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1856122C-C91E-4843-9E63-851A644FCC46}" type="slidenum">
              <a:rPr lang="sl-SI" altLang="en-US"/>
              <a:pPr eaLnBrk="1" hangingPunct="1"/>
              <a:t>54</a:t>
            </a:fld>
            <a:endParaRPr lang="sl-SI" altLang="en-US"/>
          </a:p>
        </p:txBody>
      </p:sp>
      <p:sp>
        <p:nvSpPr>
          <p:cNvPr id="142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2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sl-SI" altLang="en-US" smtClean="0">
                <a:latin typeface="Arial" panose="020B0604020202020204" pitchFamily="34" charset="0"/>
                <a:cs typeface="Arial" panose="020B0604020202020204" pitchFamily="34" charset="0"/>
              </a:rPr>
              <a:t>Njegovi junaki: Fritz, Mr. Natural, Eggs Ackley, Snurf iz riti, Anglefood McSpade</a:t>
            </a:r>
          </a:p>
        </p:txBody>
      </p:sp>
    </p:spTree>
    <p:extLst>
      <p:ext uri="{BB962C8B-B14F-4D97-AF65-F5344CB8AC3E}">
        <p14:creationId xmlns:p14="http://schemas.microsoft.com/office/powerpoint/2010/main" val="1810895085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871AB921-3CB0-4D82-A984-FE640D2D1BD9}" type="slidenum">
              <a:rPr lang="sl-SI" altLang="en-US"/>
              <a:pPr eaLnBrk="1" hangingPunct="1"/>
              <a:t>55</a:t>
            </a:fld>
            <a:endParaRPr lang="sl-SI" altLang="en-US"/>
          </a:p>
        </p:txBody>
      </p:sp>
      <p:sp>
        <p:nvSpPr>
          <p:cNvPr id="143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sl-SI" altLang="en-US" smtClean="0">
                <a:latin typeface="Arial" panose="020B0604020202020204" pitchFamily="34" charset="0"/>
                <a:cs typeface="Arial" panose="020B0604020202020204" pitchFamily="34" charset="0"/>
              </a:rPr>
              <a:t>Njegovi junaki: Fritz, Mr. Natural, Eggs Ackley, Snurf iz riti, Anglefood McSpade</a:t>
            </a:r>
          </a:p>
        </p:txBody>
      </p:sp>
    </p:spTree>
    <p:extLst>
      <p:ext uri="{BB962C8B-B14F-4D97-AF65-F5344CB8AC3E}">
        <p14:creationId xmlns:p14="http://schemas.microsoft.com/office/powerpoint/2010/main" val="2549520874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4277CE38-D7DC-4715-8B25-54C2BBCF387A}" type="slidenum">
              <a:rPr lang="sl-SI" altLang="en-US"/>
              <a:pPr eaLnBrk="1" hangingPunct="1"/>
              <a:t>56</a:t>
            </a:fld>
            <a:endParaRPr lang="sl-SI" altLang="en-US"/>
          </a:p>
        </p:txBody>
      </p:sp>
      <p:sp>
        <p:nvSpPr>
          <p:cNvPr id="144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4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sl-SI" altLang="en-US" smtClean="0">
                <a:latin typeface="Arial" panose="020B0604020202020204" pitchFamily="34" charset="0"/>
                <a:cs typeface="Arial" panose="020B0604020202020204" pitchFamily="34" charset="0"/>
              </a:rPr>
              <a:t>Kar je iz tega prišlo zares zanimivega, je bil Moebius</a:t>
            </a:r>
          </a:p>
        </p:txBody>
      </p:sp>
    </p:spTree>
    <p:extLst>
      <p:ext uri="{BB962C8B-B14F-4D97-AF65-F5344CB8AC3E}">
        <p14:creationId xmlns:p14="http://schemas.microsoft.com/office/powerpoint/2010/main" val="957331641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C9BE05B-2197-4259-A8B3-14F748C83AAD}" type="slidenum">
              <a:rPr lang="sl-SI" altLang="en-US"/>
              <a:pPr eaLnBrk="1" hangingPunct="1"/>
              <a:t>57</a:t>
            </a:fld>
            <a:endParaRPr lang="sl-SI" altLang="en-US"/>
          </a:p>
        </p:txBody>
      </p:sp>
      <p:sp>
        <p:nvSpPr>
          <p:cNvPr id="145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5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sl-SI" altLang="en-US" smtClean="0">
                <a:latin typeface="Arial" panose="020B0604020202020204" pitchFamily="34" charset="0"/>
                <a:cs typeface="Arial" panose="020B0604020202020204" pitchFamily="34" charset="0"/>
              </a:rPr>
              <a:t>Ki je v reviji Metal Hurlant</a:t>
            </a:r>
          </a:p>
        </p:txBody>
      </p:sp>
    </p:spTree>
    <p:extLst>
      <p:ext uri="{BB962C8B-B14F-4D97-AF65-F5344CB8AC3E}">
        <p14:creationId xmlns:p14="http://schemas.microsoft.com/office/powerpoint/2010/main" val="1493839609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F2FA9D13-3EF4-473A-A4BE-7F6FA2978A39}" type="slidenum">
              <a:rPr lang="sl-SI" altLang="en-US"/>
              <a:pPr eaLnBrk="1" hangingPunct="1"/>
              <a:t>58</a:t>
            </a:fld>
            <a:endParaRPr lang="sl-SI" altLang="en-US"/>
          </a:p>
        </p:txBody>
      </p:sp>
      <p:sp>
        <p:nvSpPr>
          <p:cNvPr id="146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6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sl-SI" altLang="en-US" smtClean="0">
                <a:latin typeface="Arial" panose="020B0604020202020204" pitchFamily="34" charset="0"/>
                <a:cs typeface="Arial" panose="020B0604020202020204" pitchFamily="34" charset="0"/>
              </a:rPr>
              <a:t>Pejdž iz Arzacha</a:t>
            </a:r>
          </a:p>
        </p:txBody>
      </p:sp>
    </p:spTree>
    <p:extLst>
      <p:ext uri="{BB962C8B-B14F-4D97-AF65-F5344CB8AC3E}">
        <p14:creationId xmlns:p14="http://schemas.microsoft.com/office/powerpoint/2010/main" val="666169051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89345BCE-4911-4752-8AE2-40C800D547F2}" type="slidenum">
              <a:rPr lang="sl-SI" altLang="en-US"/>
              <a:pPr eaLnBrk="1" hangingPunct="1"/>
              <a:t>59</a:t>
            </a:fld>
            <a:endParaRPr lang="sl-SI" altLang="en-US"/>
          </a:p>
        </p:txBody>
      </p:sp>
      <p:sp>
        <p:nvSpPr>
          <p:cNvPr id="147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7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sl-SI" altLang="en-US" smtClean="0">
                <a:latin typeface="Arial" panose="020B0604020202020204" pitchFamily="34" charset="0"/>
                <a:cs typeface="Arial" panose="020B0604020202020204" pitchFamily="34" charset="0"/>
              </a:rPr>
              <a:t>Cortoji</a:t>
            </a:r>
          </a:p>
        </p:txBody>
      </p:sp>
    </p:spTree>
    <p:extLst>
      <p:ext uri="{BB962C8B-B14F-4D97-AF65-F5344CB8AC3E}">
        <p14:creationId xmlns:p14="http://schemas.microsoft.com/office/powerpoint/2010/main" val="3042892869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D007A43F-36CB-4A51-B3F8-841BCD5BDFD2}" type="slidenum">
              <a:rPr lang="sl-SI" altLang="en-US"/>
              <a:pPr eaLnBrk="1" hangingPunct="1"/>
              <a:t>60</a:t>
            </a:fld>
            <a:endParaRPr lang="sl-SI" altLang="en-US"/>
          </a:p>
        </p:txBody>
      </p:sp>
      <p:sp>
        <p:nvSpPr>
          <p:cNvPr id="148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8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sl-SI" altLang="en-US" smtClean="0">
                <a:latin typeface="Arial" panose="020B0604020202020204" pitchFamily="34" charset="0"/>
                <a:cs typeface="Arial" panose="020B0604020202020204" pitchFamily="34" charset="0"/>
              </a:rPr>
              <a:t>Manara</a:t>
            </a:r>
          </a:p>
        </p:txBody>
      </p:sp>
    </p:spTree>
    <p:extLst>
      <p:ext uri="{BB962C8B-B14F-4D97-AF65-F5344CB8AC3E}">
        <p14:creationId xmlns:p14="http://schemas.microsoft.com/office/powerpoint/2010/main" val="55021314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D0ECEE6E-5713-4FC5-92A2-40B31EA50161}" type="slidenum">
              <a:rPr lang="sl-SI" altLang="en-US"/>
              <a:pPr eaLnBrk="1" hangingPunct="1"/>
              <a:t>61</a:t>
            </a:fld>
            <a:endParaRPr lang="sl-SI" altLang="en-US"/>
          </a:p>
        </p:txBody>
      </p:sp>
      <p:sp>
        <p:nvSpPr>
          <p:cNvPr id="149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9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sl-SI" altLang="en-US" smtClean="0">
                <a:latin typeface="Arial" panose="020B0604020202020204" pitchFamily="34" charset="0"/>
                <a:cs typeface="Arial" panose="020B0604020202020204" pitchFamily="34" charset="0"/>
              </a:rPr>
              <a:t>Yoshihiro Tatsumi (neke sorte underground)</a:t>
            </a:r>
          </a:p>
        </p:txBody>
      </p:sp>
    </p:spTree>
    <p:extLst>
      <p:ext uri="{BB962C8B-B14F-4D97-AF65-F5344CB8AC3E}">
        <p14:creationId xmlns:p14="http://schemas.microsoft.com/office/powerpoint/2010/main" val="2366413340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998AE1B0-3A68-40E9-BB1D-DB13AC241F39}" type="slidenum">
              <a:rPr lang="sl-SI" altLang="en-US"/>
              <a:pPr eaLnBrk="1" hangingPunct="1"/>
              <a:t>63</a:t>
            </a:fld>
            <a:endParaRPr lang="sl-SI" altLang="en-US"/>
          </a:p>
        </p:txBody>
      </p:sp>
      <p:sp>
        <p:nvSpPr>
          <p:cNvPr id="150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0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sl-SI" altLang="en-US" smtClean="0">
                <a:latin typeface="Arial" panose="020B0604020202020204" pitchFamily="34" charset="0"/>
                <a:cs typeface="Arial" panose="020B0604020202020204" pitchFamily="34" charset="0"/>
              </a:rPr>
              <a:t>Graphic novel: sintetizira Will Eisner (fotka)</a:t>
            </a:r>
          </a:p>
        </p:txBody>
      </p:sp>
    </p:spTree>
    <p:extLst>
      <p:ext uri="{BB962C8B-B14F-4D97-AF65-F5344CB8AC3E}">
        <p14:creationId xmlns:p14="http://schemas.microsoft.com/office/powerpoint/2010/main" val="17338640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59AAC33-1D49-4455-8161-B1BAE0FAD512}" type="slidenum">
              <a:rPr lang="sl-SI" altLang="en-US"/>
              <a:pPr eaLnBrk="1" hangingPunct="1"/>
              <a:t>8</a:t>
            </a:fld>
            <a:endParaRPr lang="sl-SI" altLang="en-US"/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sl-SI" altLang="en-US" smtClean="0">
                <a:latin typeface="Arial" panose="020B0604020202020204" pitchFamily="34" charset="0"/>
                <a:cs typeface="Arial" panose="020B0604020202020204" pitchFamily="34" charset="0"/>
              </a:rPr>
              <a:t>Herriman</a:t>
            </a:r>
          </a:p>
        </p:txBody>
      </p:sp>
    </p:spTree>
    <p:extLst>
      <p:ext uri="{BB962C8B-B14F-4D97-AF65-F5344CB8AC3E}">
        <p14:creationId xmlns:p14="http://schemas.microsoft.com/office/powerpoint/2010/main" val="1702789159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AF48124D-495B-4964-9FE0-FC2CBD7F5EE3}" type="slidenum">
              <a:rPr lang="sl-SI" altLang="en-US"/>
              <a:pPr eaLnBrk="1" hangingPunct="1"/>
              <a:t>64</a:t>
            </a:fld>
            <a:endParaRPr lang="sl-SI" altLang="en-US"/>
          </a:p>
        </p:txBody>
      </p:sp>
      <p:sp>
        <p:nvSpPr>
          <p:cNvPr id="151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1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sl-SI" altLang="en-US" smtClean="0">
                <a:latin typeface="Arial" panose="020B0604020202020204" pitchFamily="34" charset="0"/>
                <a:cs typeface="Arial" panose="020B0604020202020204" pitchFamily="34" charset="0"/>
              </a:rPr>
              <a:t>Contract with God, Droopsie Avenue, itd</a:t>
            </a:r>
          </a:p>
        </p:txBody>
      </p:sp>
    </p:spTree>
    <p:extLst>
      <p:ext uri="{BB962C8B-B14F-4D97-AF65-F5344CB8AC3E}">
        <p14:creationId xmlns:p14="http://schemas.microsoft.com/office/powerpoint/2010/main" val="4177664037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1C54012-914D-4EED-9582-458AACEB598E}" type="slidenum">
              <a:rPr lang="sl-SI" altLang="en-US"/>
              <a:pPr eaLnBrk="1" hangingPunct="1"/>
              <a:t>65</a:t>
            </a:fld>
            <a:endParaRPr lang="sl-SI" altLang="en-US"/>
          </a:p>
        </p:txBody>
      </p:sp>
      <p:sp>
        <p:nvSpPr>
          <p:cNvPr id="152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2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sl-SI" altLang="en-US" smtClean="0">
                <a:latin typeface="Arial" panose="020B0604020202020204" pitchFamily="34" charset="0"/>
                <a:cs typeface="Arial" panose="020B0604020202020204" pitchFamily="34" charset="0"/>
              </a:rPr>
              <a:t>Urednik: Spiegelman</a:t>
            </a:r>
          </a:p>
        </p:txBody>
      </p:sp>
    </p:spTree>
    <p:extLst>
      <p:ext uri="{BB962C8B-B14F-4D97-AF65-F5344CB8AC3E}">
        <p14:creationId xmlns:p14="http://schemas.microsoft.com/office/powerpoint/2010/main" val="1043939170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83E434C1-9A94-465A-B1F7-3E3885D2ED95}" type="slidenum">
              <a:rPr lang="sl-SI" altLang="en-US"/>
              <a:pPr eaLnBrk="1" hangingPunct="1"/>
              <a:t>66</a:t>
            </a:fld>
            <a:endParaRPr lang="sl-SI" altLang="en-US"/>
          </a:p>
        </p:txBody>
      </p:sp>
      <p:sp>
        <p:nvSpPr>
          <p:cNvPr id="153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sl-SI" altLang="en-US" smtClean="0">
                <a:latin typeface="Arial" panose="020B0604020202020204" pitchFamily="34" charset="0"/>
                <a:cs typeface="Arial" panose="020B0604020202020204" pitchFamily="34" charset="0"/>
              </a:rPr>
              <a:t>In Maus</a:t>
            </a:r>
          </a:p>
        </p:txBody>
      </p:sp>
    </p:spTree>
    <p:extLst>
      <p:ext uri="{BB962C8B-B14F-4D97-AF65-F5344CB8AC3E}">
        <p14:creationId xmlns:p14="http://schemas.microsoft.com/office/powerpoint/2010/main" val="1318451111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BE4D862A-72D3-4085-BB50-C5D4E7BDF4EE}" type="slidenum">
              <a:rPr lang="sl-SI" altLang="en-US"/>
              <a:pPr eaLnBrk="1" hangingPunct="1"/>
              <a:t>67</a:t>
            </a:fld>
            <a:endParaRPr lang="sl-SI" altLang="en-US"/>
          </a:p>
        </p:txBody>
      </p:sp>
      <p:sp>
        <p:nvSpPr>
          <p:cNvPr id="154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4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sl-SI" altLang="en-US" smtClean="0">
                <a:latin typeface="Arial" panose="020B0604020202020204" pitchFamily="34" charset="0"/>
                <a:cs typeface="Arial" panose="020B0604020202020204" pitchFamily="34" charset="0"/>
              </a:rPr>
              <a:t>Moore</a:t>
            </a:r>
          </a:p>
        </p:txBody>
      </p:sp>
    </p:spTree>
    <p:extLst>
      <p:ext uri="{BB962C8B-B14F-4D97-AF65-F5344CB8AC3E}">
        <p14:creationId xmlns:p14="http://schemas.microsoft.com/office/powerpoint/2010/main" val="3897881124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C0BCB64E-30B3-437F-AB20-1D5DB4442186}" type="slidenum">
              <a:rPr lang="sl-SI" altLang="en-US"/>
              <a:pPr eaLnBrk="1" hangingPunct="1"/>
              <a:t>68</a:t>
            </a:fld>
            <a:endParaRPr lang="sl-SI" altLang="en-US"/>
          </a:p>
        </p:txBody>
      </p:sp>
      <p:sp>
        <p:nvSpPr>
          <p:cNvPr id="155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5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sl-SI" altLang="en-US" smtClean="0">
                <a:latin typeface="Arial" panose="020B0604020202020204" pitchFamily="34" charset="0"/>
                <a:cs typeface="Arial" panose="020B0604020202020204" pitchFamily="34" charset="0"/>
              </a:rPr>
              <a:t>Tudi drugi push inovacije iz superherojskih: Frank Miller – The Dark Knight</a:t>
            </a:r>
          </a:p>
        </p:txBody>
      </p:sp>
    </p:spTree>
    <p:extLst>
      <p:ext uri="{BB962C8B-B14F-4D97-AF65-F5344CB8AC3E}">
        <p14:creationId xmlns:p14="http://schemas.microsoft.com/office/powerpoint/2010/main" val="3632084862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31F0B54-7836-4A9F-A3FF-EDBDA1BB9ED6}" type="slidenum">
              <a:rPr lang="sl-SI" altLang="en-US"/>
              <a:pPr eaLnBrk="1" hangingPunct="1"/>
              <a:t>69</a:t>
            </a:fld>
            <a:endParaRPr lang="sl-SI" altLang="en-US"/>
          </a:p>
        </p:txBody>
      </p:sp>
      <p:sp>
        <p:nvSpPr>
          <p:cNvPr id="156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6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sl-SI" altLang="en-US" smtClean="0">
                <a:latin typeface="Arial" panose="020B0604020202020204" pitchFamily="34" charset="0"/>
                <a:cs typeface="Arial" panose="020B0604020202020204" pitchFamily="34" charset="0"/>
              </a:rPr>
              <a:t>O ostarelem Betmenu in njegovi borbi s koruptiranim Supermenu</a:t>
            </a:r>
          </a:p>
        </p:txBody>
      </p:sp>
    </p:spTree>
    <p:extLst>
      <p:ext uri="{BB962C8B-B14F-4D97-AF65-F5344CB8AC3E}">
        <p14:creationId xmlns:p14="http://schemas.microsoft.com/office/powerpoint/2010/main" val="2709557177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B16A7B87-1029-43F3-B0E9-235AD85F4172}" type="slidenum">
              <a:rPr lang="sl-SI" altLang="en-US"/>
              <a:pPr eaLnBrk="1" hangingPunct="1"/>
              <a:t>70</a:t>
            </a:fld>
            <a:endParaRPr lang="sl-SI" altLang="en-US"/>
          </a:p>
        </p:txBody>
      </p:sp>
      <p:sp>
        <p:nvSpPr>
          <p:cNvPr id="157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7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sl-SI" altLang="en-US" smtClean="0">
                <a:latin typeface="Arial" panose="020B0604020202020204" pitchFamily="34" charset="0"/>
                <a:cs typeface="Arial" panose="020B0604020202020204" pitchFamily="34" charset="0"/>
              </a:rPr>
              <a:t>Miller nadaljuje s Sim Cityjem</a:t>
            </a:r>
          </a:p>
          <a:p>
            <a:pPr eaLnBrk="1" hangingPunct="1"/>
            <a:r>
              <a:rPr lang="sl-SI" altLang="en-US" smtClean="0">
                <a:latin typeface="Arial" panose="020B0604020202020204" pitchFamily="34" charset="0"/>
                <a:cs typeface="Arial" panose="020B0604020202020204" pitchFamily="34" charset="0"/>
              </a:rPr>
              <a:t>Tudi nori pejdži, bomo se še pozneje ustavili pri tem.</a:t>
            </a:r>
          </a:p>
        </p:txBody>
      </p:sp>
    </p:spTree>
    <p:extLst>
      <p:ext uri="{BB962C8B-B14F-4D97-AF65-F5344CB8AC3E}">
        <p14:creationId xmlns:p14="http://schemas.microsoft.com/office/powerpoint/2010/main" val="3316839695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48620F54-9CA5-4E9B-90E8-C10065E69112}" type="slidenum">
              <a:rPr lang="sl-SI" altLang="en-US"/>
              <a:pPr eaLnBrk="1" hangingPunct="1"/>
              <a:t>71</a:t>
            </a:fld>
            <a:endParaRPr lang="sl-SI" altLang="en-US"/>
          </a:p>
        </p:txBody>
      </p:sp>
      <p:sp>
        <p:nvSpPr>
          <p:cNvPr id="158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8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sl-SI" altLang="en-US" smtClean="0">
                <a:latin typeface="Arial" panose="020B0604020202020204" pitchFamily="34" charset="0"/>
                <a:cs typeface="Arial" panose="020B0604020202020204" pitchFamily="34" charset="0"/>
              </a:rPr>
              <a:t>Pa neodvisni tipa Clowes, Adrian Tomine</a:t>
            </a:r>
          </a:p>
        </p:txBody>
      </p:sp>
    </p:spTree>
    <p:extLst>
      <p:ext uri="{BB962C8B-B14F-4D97-AF65-F5344CB8AC3E}">
        <p14:creationId xmlns:p14="http://schemas.microsoft.com/office/powerpoint/2010/main" val="2104573387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373CF5D1-6877-4A5E-BFAA-5E602106B70D}" type="slidenum">
              <a:rPr lang="sl-SI" altLang="en-US"/>
              <a:pPr eaLnBrk="1" hangingPunct="1"/>
              <a:t>72</a:t>
            </a:fld>
            <a:endParaRPr lang="sl-SI" altLang="en-US"/>
          </a:p>
        </p:txBody>
      </p:sp>
      <p:sp>
        <p:nvSpPr>
          <p:cNvPr id="159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9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sl-SI" altLang="en-US" smtClean="0">
                <a:latin typeface="Arial" panose="020B0604020202020204" pitchFamily="34" charset="0"/>
                <a:cs typeface="Arial" panose="020B0604020202020204" pitchFamily="34" charset="0"/>
              </a:rPr>
              <a:t>Pa neodvisni tipa Clowes, Adrian Tomine</a:t>
            </a:r>
          </a:p>
        </p:txBody>
      </p:sp>
    </p:spTree>
    <p:extLst>
      <p:ext uri="{BB962C8B-B14F-4D97-AF65-F5344CB8AC3E}">
        <p14:creationId xmlns:p14="http://schemas.microsoft.com/office/powerpoint/2010/main" val="2782943643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38CFE2A0-90AF-465A-AD0B-E30F46DC5751}" type="slidenum">
              <a:rPr lang="sl-SI" altLang="en-US"/>
              <a:pPr eaLnBrk="1" hangingPunct="1"/>
              <a:t>73</a:t>
            </a:fld>
            <a:endParaRPr lang="sl-SI" altLang="en-US"/>
          </a:p>
        </p:txBody>
      </p:sp>
      <p:sp>
        <p:nvSpPr>
          <p:cNvPr id="160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0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sl-SI" altLang="en-US" smtClean="0">
                <a:latin typeface="Arial" panose="020B0604020202020204" pitchFamily="34" charset="0"/>
                <a:cs typeface="Arial" panose="020B0604020202020204" pitchFamily="34" charset="0"/>
              </a:rPr>
              <a:t>In Kanadčani: Dave Cooper, Seth, Joe Matt, Chester Brown</a:t>
            </a:r>
          </a:p>
        </p:txBody>
      </p:sp>
    </p:spTree>
    <p:extLst>
      <p:ext uri="{BB962C8B-B14F-4D97-AF65-F5344CB8AC3E}">
        <p14:creationId xmlns:p14="http://schemas.microsoft.com/office/powerpoint/2010/main" val="20853798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AD7E23D1-BF57-46B0-BCE0-4A0CDD702088}" type="slidenum">
              <a:rPr lang="sl-SI" altLang="en-US"/>
              <a:pPr eaLnBrk="1" hangingPunct="1"/>
              <a:t>9</a:t>
            </a:fld>
            <a:endParaRPr lang="sl-SI" altLang="en-US"/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sl-SI" altLang="en-US" smtClean="0">
                <a:latin typeface="Arial" panose="020B0604020202020204" pitchFamily="34" charset="0"/>
                <a:cs typeface="Arial" panose="020B0604020202020204" pitchFamily="34" charset="0"/>
              </a:rPr>
              <a:t>Krazy Kat</a:t>
            </a:r>
          </a:p>
        </p:txBody>
      </p:sp>
    </p:spTree>
    <p:extLst>
      <p:ext uri="{BB962C8B-B14F-4D97-AF65-F5344CB8AC3E}">
        <p14:creationId xmlns:p14="http://schemas.microsoft.com/office/powerpoint/2010/main" val="525855822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2075999C-1EED-40E7-9FC1-18263AABF82E}" type="slidenum">
              <a:rPr lang="sl-SI" altLang="en-US"/>
              <a:pPr eaLnBrk="1" hangingPunct="1"/>
              <a:t>74</a:t>
            </a:fld>
            <a:endParaRPr lang="sl-SI" altLang="en-US"/>
          </a:p>
        </p:txBody>
      </p:sp>
      <p:sp>
        <p:nvSpPr>
          <p:cNvPr id="161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1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sl-SI" altLang="en-US" smtClean="0">
                <a:latin typeface="Arial" panose="020B0604020202020204" pitchFamily="34" charset="0"/>
                <a:cs typeface="Arial" panose="020B0604020202020204" pitchFamily="34" charset="0"/>
              </a:rPr>
              <a:t>Ripple</a:t>
            </a:r>
          </a:p>
        </p:txBody>
      </p:sp>
    </p:spTree>
    <p:extLst>
      <p:ext uri="{BB962C8B-B14F-4D97-AF65-F5344CB8AC3E}">
        <p14:creationId xmlns:p14="http://schemas.microsoft.com/office/powerpoint/2010/main" val="3401529053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2E171E0D-315A-46A3-9DB1-12EFE2398BD2}" type="slidenum">
              <a:rPr lang="sl-SI" altLang="en-US"/>
              <a:pPr eaLnBrk="1" hangingPunct="1"/>
              <a:t>75</a:t>
            </a:fld>
            <a:endParaRPr lang="sl-SI" altLang="en-US"/>
          </a:p>
        </p:txBody>
      </p:sp>
      <p:sp>
        <p:nvSpPr>
          <p:cNvPr id="162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2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sl-SI" altLang="en-US" smtClean="0">
                <a:latin typeface="Arial" panose="020B0604020202020204" pitchFamily="34" charset="0"/>
                <a:cs typeface="Arial" panose="020B0604020202020204" pitchFamily="34" charset="0"/>
              </a:rPr>
              <a:t>Blankets</a:t>
            </a:r>
          </a:p>
        </p:txBody>
      </p:sp>
    </p:spTree>
    <p:extLst>
      <p:ext uri="{BB962C8B-B14F-4D97-AF65-F5344CB8AC3E}">
        <p14:creationId xmlns:p14="http://schemas.microsoft.com/office/powerpoint/2010/main" val="1128844760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451671E2-EF35-4015-BA3C-BF1563005DE3}" type="slidenum">
              <a:rPr lang="sl-SI" altLang="en-US"/>
              <a:pPr eaLnBrk="1" hangingPunct="1"/>
              <a:t>76</a:t>
            </a:fld>
            <a:endParaRPr lang="sl-SI" altLang="en-US"/>
          </a:p>
        </p:txBody>
      </p:sp>
      <p:sp>
        <p:nvSpPr>
          <p:cNvPr id="163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sl-SI" altLang="en-US" smtClean="0">
                <a:latin typeface="Arial" panose="020B0604020202020204" pitchFamily="34" charset="0"/>
                <a:cs typeface="Arial" panose="020B0604020202020204" pitchFamily="34" charset="0"/>
              </a:rPr>
              <a:t>Millionaire</a:t>
            </a:r>
          </a:p>
          <a:p>
            <a:pPr eaLnBrk="1" hangingPunct="1"/>
            <a:r>
              <a:rPr lang="sl-SI" altLang="en-US" smtClean="0">
                <a:latin typeface="Arial" panose="020B0604020202020204" pitchFamily="34" charset="0"/>
                <a:cs typeface="Arial" panose="020B0604020202020204" pitchFamily="34" charset="0"/>
              </a:rPr>
              <a:t>Millionaire</a:t>
            </a:r>
          </a:p>
        </p:txBody>
      </p:sp>
    </p:spTree>
    <p:extLst>
      <p:ext uri="{BB962C8B-B14F-4D97-AF65-F5344CB8AC3E}">
        <p14:creationId xmlns:p14="http://schemas.microsoft.com/office/powerpoint/2010/main" val="1205938242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EBFEE3DA-ED79-4D2D-B59E-5CD87D7F9329}" type="slidenum">
              <a:rPr lang="sl-SI" altLang="en-US"/>
              <a:pPr eaLnBrk="1" hangingPunct="1"/>
              <a:t>77</a:t>
            </a:fld>
            <a:endParaRPr lang="sl-SI" altLang="en-US"/>
          </a:p>
        </p:txBody>
      </p:sp>
      <p:sp>
        <p:nvSpPr>
          <p:cNvPr id="164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4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sl-SI" altLang="en-US" smtClean="0">
                <a:latin typeface="Arial" panose="020B0604020202020204" pitchFamily="34" charset="0"/>
                <a:cs typeface="Arial" panose="020B0604020202020204" pitchFamily="34" charset="0"/>
              </a:rPr>
              <a:t>Francoski avtorski strip: L’Associacion</a:t>
            </a:r>
          </a:p>
        </p:txBody>
      </p:sp>
    </p:spTree>
    <p:extLst>
      <p:ext uri="{BB962C8B-B14F-4D97-AF65-F5344CB8AC3E}">
        <p14:creationId xmlns:p14="http://schemas.microsoft.com/office/powerpoint/2010/main" val="4028808688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C6B5985D-2008-48CC-AA9B-D85BA44C7145}" type="slidenum">
              <a:rPr lang="sl-SI" altLang="en-US"/>
              <a:pPr eaLnBrk="1" hangingPunct="1"/>
              <a:t>78</a:t>
            </a:fld>
            <a:endParaRPr lang="sl-SI" altLang="en-US"/>
          </a:p>
        </p:txBody>
      </p:sp>
      <p:sp>
        <p:nvSpPr>
          <p:cNvPr id="165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5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sl-SI" altLang="en-US" smtClean="0">
                <a:latin typeface="Arial" panose="020B0604020202020204" pitchFamily="34" charset="0"/>
                <a:cs typeface="Arial" panose="020B0604020202020204" pitchFamily="34" charset="0"/>
              </a:rPr>
              <a:t>Lewis Trondheim, Manou, David B</a:t>
            </a:r>
          </a:p>
        </p:txBody>
      </p:sp>
    </p:spTree>
    <p:extLst>
      <p:ext uri="{BB962C8B-B14F-4D97-AF65-F5344CB8AC3E}">
        <p14:creationId xmlns:p14="http://schemas.microsoft.com/office/powerpoint/2010/main" val="4262956693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C4DD430-42DA-4074-90DA-DE20B741108B}" type="slidenum">
              <a:rPr lang="sl-SI" altLang="en-US"/>
              <a:pPr eaLnBrk="1" hangingPunct="1"/>
              <a:t>79</a:t>
            </a:fld>
            <a:endParaRPr lang="sl-SI" altLang="en-US"/>
          </a:p>
        </p:txBody>
      </p:sp>
      <p:sp>
        <p:nvSpPr>
          <p:cNvPr id="166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6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sl-SI" altLang="en-US" smtClean="0">
                <a:latin typeface="Arial" panose="020B0604020202020204" pitchFamily="34" charset="0"/>
                <a:cs typeface="Arial" panose="020B0604020202020204" pitchFamily="34" charset="0"/>
              </a:rPr>
              <a:t>Trondheimovi eksperimenti s formo</a:t>
            </a:r>
          </a:p>
        </p:txBody>
      </p:sp>
    </p:spTree>
    <p:extLst>
      <p:ext uri="{BB962C8B-B14F-4D97-AF65-F5344CB8AC3E}">
        <p14:creationId xmlns:p14="http://schemas.microsoft.com/office/powerpoint/2010/main" val="1820523456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43EBB99-BDF3-4F23-9BD2-9C55293F9FCA}" type="slidenum">
              <a:rPr lang="sl-SI" altLang="en-US"/>
              <a:pPr eaLnBrk="1" hangingPunct="1"/>
              <a:t>80</a:t>
            </a:fld>
            <a:endParaRPr lang="sl-SI" altLang="en-US"/>
          </a:p>
        </p:txBody>
      </p:sp>
      <p:sp>
        <p:nvSpPr>
          <p:cNvPr id="167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7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sl-SI" altLang="en-US" smtClean="0">
                <a:latin typeface="Arial" panose="020B0604020202020204" pitchFamily="34" charset="0"/>
                <a:cs typeface="Arial" panose="020B0604020202020204" pitchFamily="34" charset="0"/>
              </a:rPr>
              <a:t>Moj najljubši: Sfar – par njegovih naslovov</a:t>
            </a:r>
          </a:p>
        </p:txBody>
      </p:sp>
    </p:spTree>
    <p:extLst>
      <p:ext uri="{BB962C8B-B14F-4D97-AF65-F5344CB8AC3E}">
        <p14:creationId xmlns:p14="http://schemas.microsoft.com/office/powerpoint/2010/main" val="289865188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B96D369-8E6E-4A1E-8B0E-60FA4C5085DE}" type="slidenum">
              <a:rPr lang="sl-SI" altLang="en-US"/>
              <a:pPr eaLnBrk="1" hangingPunct="1"/>
              <a:t>81</a:t>
            </a:fld>
            <a:endParaRPr lang="sl-SI" altLang="en-US"/>
          </a:p>
        </p:txBody>
      </p:sp>
      <p:sp>
        <p:nvSpPr>
          <p:cNvPr id="168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sl-SI" altLang="en-US" smtClean="0">
                <a:latin typeface="Arial" panose="020B0604020202020204" pitchFamily="34" charset="0"/>
                <a:cs typeface="Arial" panose="020B0604020202020204" pitchFamily="34" charset="0"/>
              </a:rPr>
              <a:t>Ena notranja stran</a:t>
            </a:r>
          </a:p>
        </p:txBody>
      </p:sp>
    </p:spTree>
    <p:extLst>
      <p:ext uri="{BB962C8B-B14F-4D97-AF65-F5344CB8AC3E}">
        <p14:creationId xmlns:p14="http://schemas.microsoft.com/office/powerpoint/2010/main" val="1820691322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D4592B80-ED7B-4735-8199-77629F6E57F9}" type="slidenum">
              <a:rPr lang="sl-SI" altLang="en-US"/>
              <a:pPr eaLnBrk="1" hangingPunct="1"/>
              <a:t>82</a:t>
            </a:fld>
            <a:endParaRPr lang="sl-SI" altLang="en-US"/>
          </a:p>
        </p:txBody>
      </p:sp>
      <p:sp>
        <p:nvSpPr>
          <p:cNvPr id="169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9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sl-SI" altLang="en-US" smtClean="0">
                <a:latin typeface="Arial" panose="020B0604020202020204" pitchFamily="34" charset="0"/>
                <a:cs typeface="Arial" panose="020B0604020202020204" pitchFamily="34" charset="0"/>
              </a:rPr>
              <a:t>Marjane Satrapi: Persepolis knjiga in film</a:t>
            </a:r>
          </a:p>
        </p:txBody>
      </p:sp>
    </p:spTree>
    <p:extLst>
      <p:ext uri="{BB962C8B-B14F-4D97-AF65-F5344CB8AC3E}">
        <p14:creationId xmlns:p14="http://schemas.microsoft.com/office/powerpoint/2010/main" val="3768091420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FF263B96-7EB0-406A-A843-419D907B6E19}" type="slidenum">
              <a:rPr lang="sl-SI" altLang="en-US"/>
              <a:pPr eaLnBrk="1" hangingPunct="1"/>
              <a:t>83</a:t>
            </a:fld>
            <a:endParaRPr lang="sl-SI" altLang="en-US"/>
          </a:p>
        </p:txBody>
      </p:sp>
      <p:sp>
        <p:nvSpPr>
          <p:cNvPr id="171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1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sl-SI" altLang="en-US" smtClean="0">
                <a:latin typeface="Arial" panose="020B0604020202020204" pitchFamily="34" charset="0"/>
                <a:cs typeface="Arial" panose="020B0604020202020204" pitchFamily="34" charset="0"/>
              </a:rPr>
              <a:t>Stil notri</a:t>
            </a:r>
          </a:p>
        </p:txBody>
      </p:sp>
    </p:spTree>
    <p:extLst>
      <p:ext uri="{BB962C8B-B14F-4D97-AF65-F5344CB8AC3E}">
        <p14:creationId xmlns:p14="http://schemas.microsoft.com/office/powerpoint/2010/main" val="18876930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6EED2CBD-98E6-4650-A06B-B7FD9C1B16C8}" type="slidenum">
              <a:rPr lang="sl-SI" altLang="en-US"/>
              <a:pPr eaLnBrk="1" hangingPunct="1"/>
              <a:t>10</a:t>
            </a:fld>
            <a:endParaRPr lang="sl-SI" altLang="en-US"/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sl-SI" altLang="en-US" smtClean="0">
                <a:latin typeface="Arial" panose="020B0604020202020204" pitchFamily="34" charset="0"/>
                <a:cs typeface="Arial" panose="020B0604020202020204" pitchFamily="34" charset="0"/>
              </a:rPr>
              <a:t>Koliko let laufa strip!</a:t>
            </a:r>
          </a:p>
        </p:txBody>
      </p:sp>
    </p:spTree>
    <p:extLst>
      <p:ext uri="{BB962C8B-B14F-4D97-AF65-F5344CB8AC3E}">
        <p14:creationId xmlns:p14="http://schemas.microsoft.com/office/powerpoint/2010/main" val="310581307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C9E1A10B-4E25-4D75-9707-943DB55F860E}" type="slidenum">
              <a:rPr lang="sl-SI" altLang="en-US"/>
              <a:pPr eaLnBrk="1" hangingPunct="1"/>
              <a:t>84</a:t>
            </a:fld>
            <a:endParaRPr lang="sl-SI" altLang="en-US"/>
          </a:p>
        </p:txBody>
      </p:sp>
      <p:sp>
        <p:nvSpPr>
          <p:cNvPr id="172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2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sl-SI" altLang="en-US" smtClean="0">
                <a:latin typeface="Arial" panose="020B0604020202020204" pitchFamily="34" charset="0"/>
                <a:cs typeface="Arial" panose="020B0604020202020204" pitchFamily="34" charset="0"/>
              </a:rPr>
              <a:t>Winschluss</a:t>
            </a:r>
          </a:p>
        </p:txBody>
      </p:sp>
    </p:spTree>
    <p:extLst>
      <p:ext uri="{BB962C8B-B14F-4D97-AF65-F5344CB8AC3E}">
        <p14:creationId xmlns:p14="http://schemas.microsoft.com/office/powerpoint/2010/main" val="2558202278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849C8443-9E03-4D0D-87EA-58E8EC8A3CA2}" type="slidenum">
              <a:rPr lang="sl-SI" altLang="en-US"/>
              <a:pPr eaLnBrk="1" hangingPunct="1"/>
              <a:t>85</a:t>
            </a:fld>
            <a:endParaRPr lang="sl-SI" altLang="en-US"/>
          </a:p>
        </p:txBody>
      </p:sp>
      <p:sp>
        <p:nvSpPr>
          <p:cNvPr id="173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3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sl-SI" altLang="en-US" smtClean="0">
                <a:latin typeface="Arial" panose="020B0604020202020204" pitchFamily="34" charset="0"/>
                <a:cs typeface="Arial" panose="020B0604020202020204" pitchFamily="34" charset="0"/>
              </a:rPr>
              <a:t>Malo Pinnocchia notri, bomo še gledali</a:t>
            </a:r>
          </a:p>
        </p:txBody>
      </p:sp>
    </p:spTree>
    <p:extLst>
      <p:ext uri="{BB962C8B-B14F-4D97-AF65-F5344CB8AC3E}">
        <p14:creationId xmlns:p14="http://schemas.microsoft.com/office/powerpoint/2010/main" val="3499603426"/>
      </p:ext>
    </p:extLst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4B3478E0-730F-451B-AE6C-21855F52B4CE}" type="slidenum">
              <a:rPr lang="sl-SI" altLang="en-US"/>
              <a:pPr eaLnBrk="1" hangingPunct="1"/>
              <a:t>86</a:t>
            </a:fld>
            <a:endParaRPr lang="sl-SI" altLang="en-US"/>
          </a:p>
        </p:txBody>
      </p:sp>
      <p:sp>
        <p:nvSpPr>
          <p:cNvPr id="174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sl-SI" altLang="en-US" smtClean="0">
                <a:latin typeface="Arial" panose="020B0604020202020204" pitchFamily="34" charset="0"/>
                <a:cs typeface="Arial" panose="020B0604020202020204" pitchFamily="34" charset="0"/>
              </a:rPr>
              <a:t>In še hujših (xcd)</a:t>
            </a:r>
          </a:p>
        </p:txBody>
      </p:sp>
    </p:spTree>
    <p:extLst>
      <p:ext uri="{BB962C8B-B14F-4D97-AF65-F5344CB8AC3E}">
        <p14:creationId xmlns:p14="http://schemas.microsoft.com/office/powerpoint/2010/main" val="1774135703"/>
      </p:ext>
    </p:extLst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84D12B70-5AB9-4B82-8DD3-DD97ABF32B79}" type="slidenum">
              <a:rPr lang="sl-SI" altLang="en-US"/>
              <a:pPr eaLnBrk="1" hangingPunct="1"/>
              <a:t>87</a:t>
            </a:fld>
            <a:endParaRPr lang="sl-SI" altLang="en-US"/>
          </a:p>
        </p:txBody>
      </p:sp>
      <p:sp>
        <p:nvSpPr>
          <p:cNvPr id="175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5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sl-SI" altLang="en-US" smtClean="0">
                <a:latin typeface="Arial" panose="020B0604020202020204" pitchFamily="34" charset="0"/>
                <a:cs typeface="Arial" panose="020B0604020202020204" pitchFamily="34" charset="0"/>
              </a:rPr>
              <a:t>Nekaterih spletnih stripov</a:t>
            </a:r>
          </a:p>
        </p:txBody>
      </p:sp>
    </p:spTree>
    <p:extLst>
      <p:ext uri="{BB962C8B-B14F-4D97-AF65-F5344CB8AC3E}">
        <p14:creationId xmlns:p14="http://schemas.microsoft.com/office/powerpoint/2010/main" val="18922005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151C22F6-1087-4C11-8FD9-A0DE9CF12B78}" type="slidenum">
              <a:rPr lang="sl-SI" altLang="en-US"/>
              <a:pPr eaLnBrk="1" hangingPunct="1"/>
              <a:t>11</a:t>
            </a:fld>
            <a:endParaRPr lang="sl-SI" altLang="en-US"/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sl-SI" altLang="en-US" smtClean="0">
                <a:latin typeface="Arial" panose="020B0604020202020204" pitchFamily="34" charset="0"/>
                <a:cs typeface="Arial" panose="020B0604020202020204" pitchFamily="34" charset="0"/>
              </a:rPr>
              <a:t>Inovativne kompozicije, closeup na tisti palec</a:t>
            </a:r>
          </a:p>
        </p:txBody>
      </p:sp>
    </p:spTree>
    <p:extLst>
      <p:ext uri="{BB962C8B-B14F-4D97-AF65-F5344CB8AC3E}">
        <p14:creationId xmlns:p14="http://schemas.microsoft.com/office/powerpoint/2010/main" val="4686210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sl-SI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B9D3773-AA04-4F0C-8433-5EE068D29962}" type="slidenum">
              <a:rPr lang="sl-SI" altLang="en-US"/>
              <a:pPr/>
              <a:t>‹#›</a:t>
            </a:fld>
            <a:endParaRPr lang="sl-SI" altLang="en-US"/>
          </a:p>
        </p:txBody>
      </p:sp>
    </p:spTree>
    <p:extLst>
      <p:ext uri="{BB962C8B-B14F-4D97-AF65-F5344CB8AC3E}">
        <p14:creationId xmlns:p14="http://schemas.microsoft.com/office/powerpoint/2010/main" val="40323726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C6FA820-8672-4419-9224-42C0D03E0EF0}" type="slidenum">
              <a:rPr lang="sl-SI" altLang="en-US"/>
              <a:pPr/>
              <a:t>‹#›</a:t>
            </a:fld>
            <a:endParaRPr lang="sl-SI" altLang="en-US"/>
          </a:p>
        </p:txBody>
      </p:sp>
    </p:spTree>
    <p:extLst>
      <p:ext uri="{BB962C8B-B14F-4D97-AF65-F5344CB8AC3E}">
        <p14:creationId xmlns:p14="http://schemas.microsoft.com/office/powerpoint/2010/main" val="3393090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1DA470-98AD-4998-950B-D1B2E8A0E394}" type="slidenum">
              <a:rPr lang="sl-SI" altLang="en-US"/>
              <a:pPr/>
              <a:t>‹#›</a:t>
            </a:fld>
            <a:endParaRPr lang="sl-SI" altLang="en-US"/>
          </a:p>
        </p:txBody>
      </p:sp>
    </p:spTree>
    <p:extLst>
      <p:ext uri="{BB962C8B-B14F-4D97-AF65-F5344CB8AC3E}">
        <p14:creationId xmlns:p14="http://schemas.microsoft.com/office/powerpoint/2010/main" val="20818773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59215F7-ADE9-4497-896F-2893108F8ECF}" type="slidenum">
              <a:rPr lang="sl-SI" altLang="en-US"/>
              <a:pPr/>
              <a:t>‹#›</a:t>
            </a:fld>
            <a:endParaRPr lang="sl-SI" altLang="en-US"/>
          </a:p>
        </p:txBody>
      </p:sp>
    </p:spTree>
    <p:extLst>
      <p:ext uri="{BB962C8B-B14F-4D97-AF65-F5344CB8AC3E}">
        <p14:creationId xmlns:p14="http://schemas.microsoft.com/office/powerpoint/2010/main" val="29072906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Uredite slog podnaslova matrice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AE526-B5D5-40B1-B783-A0C3D1E26CEA}" type="datetimeFigureOut">
              <a:rPr lang="sl-SI" smtClean="0">
                <a:solidFill>
                  <a:prstClr val="black">
                    <a:tint val="75000"/>
                  </a:prstClr>
                </a:solidFill>
              </a:rPr>
              <a:pPr/>
              <a:t>19/09/19</a:t>
            </a:fld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43021-BB3B-4A34-9D9F-236B2E619C16}" type="slidenum">
              <a:rPr lang="sl-S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23199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AE526-B5D5-40B1-B783-A0C3D1E26CEA}" type="datetimeFigureOut">
              <a:rPr lang="sl-SI" smtClean="0">
                <a:solidFill>
                  <a:prstClr val="black">
                    <a:tint val="75000"/>
                  </a:prstClr>
                </a:solidFill>
              </a:rPr>
              <a:pPr/>
              <a:t>19/09/19</a:t>
            </a:fld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43021-BB3B-4A34-9D9F-236B2E619C16}" type="slidenum">
              <a:rPr lang="sl-S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05821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AE526-B5D5-40B1-B783-A0C3D1E26CEA}" type="datetimeFigureOut">
              <a:rPr lang="sl-SI" smtClean="0">
                <a:solidFill>
                  <a:prstClr val="black">
                    <a:tint val="75000"/>
                  </a:prstClr>
                </a:solidFill>
              </a:rPr>
              <a:pPr/>
              <a:t>19/09/19</a:t>
            </a:fld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43021-BB3B-4A34-9D9F-236B2E619C16}" type="slidenum">
              <a:rPr lang="sl-S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20655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AE526-B5D5-40B1-B783-A0C3D1E26CEA}" type="datetimeFigureOut">
              <a:rPr lang="sl-SI" smtClean="0">
                <a:solidFill>
                  <a:prstClr val="black">
                    <a:tint val="75000"/>
                  </a:prstClr>
                </a:solidFill>
              </a:rPr>
              <a:pPr/>
              <a:t>19/09/19</a:t>
            </a:fld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43021-BB3B-4A34-9D9F-236B2E619C16}" type="slidenum">
              <a:rPr lang="sl-S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83216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AE526-B5D5-40B1-B783-A0C3D1E26CEA}" type="datetimeFigureOut">
              <a:rPr lang="sl-SI" smtClean="0">
                <a:solidFill>
                  <a:prstClr val="black">
                    <a:tint val="75000"/>
                  </a:prstClr>
                </a:solidFill>
              </a:rPr>
              <a:pPr/>
              <a:t>19/09/19</a:t>
            </a:fld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43021-BB3B-4A34-9D9F-236B2E619C16}" type="slidenum">
              <a:rPr lang="sl-S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96362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AE526-B5D5-40B1-B783-A0C3D1E26CEA}" type="datetimeFigureOut">
              <a:rPr lang="sl-SI" smtClean="0">
                <a:solidFill>
                  <a:prstClr val="black">
                    <a:tint val="75000"/>
                  </a:prstClr>
                </a:solidFill>
              </a:rPr>
              <a:pPr/>
              <a:t>19/09/19</a:t>
            </a:fld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43021-BB3B-4A34-9D9F-236B2E619C16}" type="slidenum">
              <a:rPr lang="sl-S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517032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AE526-B5D5-40B1-B783-A0C3D1E26CEA}" type="datetimeFigureOut">
              <a:rPr lang="sl-SI" smtClean="0">
                <a:solidFill>
                  <a:prstClr val="black">
                    <a:tint val="75000"/>
                  </a:prstClr>
                </a:solidFill>
              </a:rPr>
              <a:pPr/>
              <a:t>19/09/19</a:t>
            </a:fld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43021-BB3B-4A34-9D9F-236B2E619C16}" type="slidenum">
              <a:rPr lang="sl-S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01115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5BF59AE-FFD9-4D26-842B-72D8061FAA6C}" type="slidenum">
              <a:rPr lang="sl-SI" altLang="en-US"/>
              <a:pPr/>
              <a:t>‹#›</a:t>
            </a:fld>
            <a:endParaRPr lang="sl-SI" altLang="en-US"/>
          </a:p>
        </p:txBody>
      </p:sp>
    </p:spTree>
    <p:extLst>
      <p:ext uri="{BB962C8B-B14F-4D97-AF65-F5344CB8AC3E}">
        <p14:creationId xmlns:p14="http://schemas.microsoft.com/office/powerpoint/2010/main" val="182221096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AE526-B5D5-40B1-B783-A0C3D1E26CEA}" type="datetimeFigureOut">
              <a:rPr lang="sl-SI" smtClean="0">
                <a:solidFill>
                  <a:prstClr val="black">
                    <a:tint val="75000"/>
                  </a:prstClr>
                </a:solidFill>
              </a:rPr>
              <a:pPr/>
              <a:t>19/09/19</a:t>
            </a:fld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43021-BB3B-4A34-9D9F-236B2E619C16}" type="slidenum">
              <a:rPr lang="sl-S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284256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AE526-B5D5-40B1-B783-A0C3D1E26CEA}" type="datetimeFigureOut">
              <a:rPr lang="sl-SI" smtClean="0">
                <a:solidFill>
                  <a:prstClr val="black">
                    <a:tint val="75000"/>
                  </a:prstClr>
                </a:solidFill>
              </a:rPr>
              <a:pPr/>
              <a:t>19/09/19</a:t>
            </a:fld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43021-BB3B-4A34-9D9F-236B2E619C16}" type="slidenum">
              <a:rPr lang="sl-S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617580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AE526-B5D5-40B1-B783-A0C3D1E26CEA}" type="datetimeFigureOut">
              <a:rPr lang="sl-SI" smtClean="0">
                <a:solidFill>
                  <a:prstClr val="black">
                    <a:tint val="75000"/>
                  </a:prstClr>
                </a:solidFill>
              </a:rPr>
              <a:pPr/>
              <a:t>19/09/19</a:t>
            </a:fld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43021-BB3B-4A34-9D9F-236B2E619C16}" type="slidenum">
              <a:rPr lang="sl-S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620009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AE526-B5D5-40B1-B783-A0C3D1E26CEA}" type="datetimeFigureOut">
              <a:rPr lang="sl-SI" smtClean="0">
                <a:solidFill>
                  <a:prstClr val="black">
                    <a:tint val="75000"/>
                  </a:prstClr>
                </a:solidFill>
              </a:rPr>
              <a:pPr/>
              <a:t>19/09/19</a:t>
            </a:fld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43021-BB3B-4A34-9D9F-236B2E619C16}" type="slidenum">
              <a:rPr lang="sl-S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46792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50CDD58-9312-4F88-B480-B4D56FA31CA3}" type="slidenum">
              <a:rPr lang="sl-SI" altLang="en-US"/>
              <a:pPr/>
              <a:t>‹#›</a:t>
            </a:fld>
            <a:endParaRPr lang="sl-SI" altLang="en-US"/>
          </a:p>
        </p:txBody>
      </p:sp>
    </p:spTree>
    <p:extLst>
      <p:ext uri="{BB962C8B-B14F-4D97-AF65-F5344CB8AC3E}">
        <p14:creationId xmlns:p14="http://schemas.microsoft.com/office/powerpoint/2010/main" val="33186425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8A33328-6466-4C88-B2F8-8FEF9D226322}" type="slidenum">
              <a:rPr lang="sl-SI" altLang="en-US"/>
              <a:pPr/>
              <a:t>‹#›</a:t>
            </a:fld>
            <a:endParaRPr lang="sl-SI" altLang="en-US"/>
          </a:p>
        </p:txBody>
      </p:sp>
    </p:spTree>
    <p:extLst>
      <p:ext uri="{BB962C8B-B14F-4D97-AF65-F5344CB8AC3E}">
        <p14:creationId xmlns:p14="http://schemas.microsoft.com/office/powerpoint/2010/main" val="28049875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2ECBC85-D8B6-49E3-A4E2-5F4B7E7A4D8A}" type="slidenum">
              <a:rPr lang="sl-SI" altLang="en-US"/>
              <a:pPr/>
              <a:t>‹#›</a:t>
            </a:fld>
            <a:endParaRPr lang="sl-SI" altLang="en-US"/>
          </a:p>
        </p:txBody>
      </p:sp>
    </p:spTree>
    <p:extLst>
      <p:ext uri="{BB962C8B-B14F-4D97-AF65-F5344CB8AC3E}">
        <p14:creationId xmlns:p14="http://schemas.microsoft.com/office/powerpoint/2010/main" val="34838461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D60D398-1C16-4EA0-86D4-9D802AF51F12}" type="slidenum">
              <a:rPr lang="sl-SI" altLang="en-US"/>
              <a:pPr/>
              <a:t>‹#›</a:t>
            </a:fld>
            <a:endParaRPr lang="sl-SI" altLang="en-US"/>
          </a:p>
        </p:txBody>
      </p:sp>
    </p:spTree>
    <p:extLst>
      <p:ext uri="{BB962C8B-B14F-4D97-AF65-F5344CB8AC3E}">
        <p14:creationId xmlns:p14="http://schemas.microsoft.com/office/powerpoint/2010/main" val="42831770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1DF7CA8-5304-4D1B-8DFA-6F5F970B25EB}" type="slidenum">
              <a:rPr lang="sl-SI" altLang="en-US"/>
              <a:pPr/>
              <a:t>‹#›</a:t>
            </a:fld>
            <a:endParaRPr lang="sl-SI" altLang="en-US"/>
          </a:p>
        </p:txBody>
      </p:sp>
    </p:spTree>
    <p:extLst>
      <p:ext uri="{BB962C8B-B14F-4D97-AF65-F5344CB8AC3E}">
        <p14:creationId xmlns:p14="http://schemas.microsoft.com/office/powerpoint/2010/main" val="34327544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324232E-205F-4583-B291-39F6FE298B09}" type="slidenum">
              <a:rPr lang="sl-SI" altLang="en-US"/>
              <a:pPr/>
              <a:t>‹#›</a:t>
            </a:fld>
            <a:endParaRPr lang="sl-SI" altLang="en-US"/>
          </a:p>
        </p:txBody>
      </p:sp>
    </p:spTree>
    <p:extLst>
      <p:ext uri="{BB962C8B-B14F-4D97-AF65-F5344CB8AC3E}">
        <p14:creationId xmlns:p14="http://schemas.microsoft.com/office/powerpoint/2010/main" val="3734826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l-SI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5BFCD3F-4350-4828-BEA9-9C0925E68096}" type="slidenum">
              <a:rPr lang="sl-SI" altLang="en-US"/>
              <a:pPr/>
              <a:t>‹#›</a:t>
            </a:fld>
            <a:endParaRPr lang="sl-SI" altLang="en-US"/>
          </a:p>
        </p:txBody>
      </p:sp>
    </p:spTree>
    <p:extLst>
      <p:ext uri="{BB962C8B-B14F-4D97-AF65-F5344CB8AC3E}">
        <p14:creationId xmlns:p14="http://schemas.microsoft.com/office/powerpoint/2010/main" val="34135132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en-US" smtClean="0"/>
              <a:t>Kliknite, če želite urediti slog naslova matrice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en-US" smtClean="0"/>
              <a:t>Kliknite, če želite urediti sloge besedila matrice</a:t>
            </a:r>
          </a:p>
          <a:p>
            <a:pPr lvl="1"/>
            <a:r>
              <a:rPr lang="sl-SI" altLang="en-US" smtClean="0"/>
              <a:t>Druga raven</a:t>
            </a:r>
          </a:p>
          <a:p>
            <a:pPr lvl="2"/>
            <a:r>
              <a:rPr lang="sl-SI" altLang="en-US" smtClean="0"/>
              <a:t>Tretja raven</a:t>
            </a:r>
          </a:p>
          <a:p>
            <a:pPr lvl="3"/>
            <a:r>
              <a:rPr lang="sl-SI" altLang="en-US" smtClean="0"/>
              <a:t>Četrta raven</a:t>
            </a:r>
          </a:p>
          <a:p>
            <a:pPr lvl="4"/>
            <a:r>
              <a:rPr lang="sl-SI" altLang="en-US" smtClean="0"/>
              <a:t>Peta raven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C74E48ED-7425-4D83-A66E-44487B61E256}" type="slidenum">
              <a:rPr lang="sl-SI" altLang="en-US"/>
              <a:pPr/>
              <a:t>‹#›</a:t>
            </a:fld>
            <a:endParaRPr lang="sl-SI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ACFAE526-B5D5-40B1-B783-A0C3D1E26CEA}" type="datetimeFigureOut">
              <a:rPr lang="sl-SI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19/09/19</a:t>
            </a:fld>
            <a:endParaRPr lang="sl-SI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sl-SI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62843021-BB3B-4A34-9D9F-236B2E619C16}" type="slidenum">
              <a:rPr lang="sl-SI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sl-SI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8650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emf"/><Relationship Id="rId5" Type="http://schemas.openxmlformats.org/officeDocument/2006/relationships/image" Target="../media/image4.jpe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4" Type="http://schemas.openxmlformats.org/officeDocument/2006/relationships/image" Target="../media/image13.jpeg"/><Relationship Id="rId5" Type="http://schemas.openxmlformats.org/officeDocument/2006/relationships/image" Target="../media/image18.png"/><Relationship Id="rId6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3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4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5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8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9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4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4" Type="http://schemas.openxmlformats.org/officeDocument/2006/relationships/image" Target="../media/image30.jpeg"/><Relationship Id="rId5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32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33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34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35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3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37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38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png"/><Relationship Id="rId3" Type="http://schemas.openxmlformats.org/officeDocument/2006/relationships/image" Target="../media/image40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41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4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4" Type="http://schemas.openxmlformats.org/officeDocument/2006/relationships/image" Target="../media/image43.jpeg"/><Relationship Id="rId5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4" Type="http://schemas.openxmlformats.org/officeDocument/2006/relationships/image" Target="../media/image43.jpeg"/><Relationship Id="rId5" Type="http://schemas.openxmlformats.org/officeDocument/2006/relationships/image" Target="../media/image44.jpeg"/><Relationship Id="rId6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4" Type="http://schemas.openxmlformats.org/officeDocument/2006/relationships/image" Target="../media/image43.jpeg"/><Relationship Id="rId5" Type="http://schemas.openxmlformats.org/officeDocument/2006/relationships/image" Target="../media/image44.jpeg"/><Relationship Id="rId6" Type="http://schemas.openxmlformats.org/officeDocument/2006/relationships/image" Target="../media/image42.png"/><Relationship Id="rId7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4" Type="http://schemas.openxmlformats.org/officeDocument/2006/relationships/image" Target="../media/image43.jpeg"/><Relationship Id="rId5" Type="http://schemas.openxmlformats.org/officeDocument/2006/relationships/image" Target="../media/image44.jpeg"/><Relationship Id="rId6" Type="http://schemas.openxmlformats.org/officeDocument/2006/relationships/image" Target="../media/image42.png"/><Relationship Id="rId7" Type="http://schemas.openxmlformats.org/officeDocument/2006/relationships/image" Target="../media/image45.jpeg"/><Relationship Id="rId8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4" Type="http://schemas.openxmlformats.org/officeDocument/2006/relationships/image" Target="../media/image43.jpeg"/><Relationship Id="rId5" Type="http://schemas.openxmlformats.org/officeDocument/2006/relationships/image" Target="../media/image44.jpeg"/><Relationship Id="rId6" Type="http://schemas.openxmlformats.org/officeDocument/2006/relationships/image" Target="../media/image42.png"/><Relationship Id="rId7" Type="http://schemas.openxmlformats.org/officeDocument/2006/relationships/image" Target="../media/image45.jpeg"/><Relationship Id="rId8" Type="http://schemas.openxmlformats.org/officeDocument/2006/relationships/image" Target="../media/image46.jpeg"/><Relationship Id="rId9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4" Type="http://schemas.openxmlformats.org/officeDocument/2006/relationships/image" Target="../media/image49.jpeg"/><Relationship Id="rId5" Type="http://schemas.openxmlformats.org/officeDocument/2006/relationships/image" Target="../media/image50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4" Type="http://schemas.openxmlformats.org/officeDocument/2006/relationships/image" Target="../media/image52.jpeg"/><Relationship Id="rId5" Type="http://schemas.openxmlformats.org/officeDocument/2006/relationships/image" Target="../media/image53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54.jpe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55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4" Type="http://schemas.openxmlformats.org/officeDocument/2006/relationships/image" Target="../media/image56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4" Type="http://schemas.openxmlformats.org/officeDocument/2006/relationships/image" Target="../media/image56.jpeg"/><Relationship Id="rId5" Type="http://schemas.openxmlformats.org/officeDocument/2006/relationships/image" Target="../media/image57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4" Type="http://schemas.openxmlformats.org/officeDocument/2006/relationships/image" Target="../media/image56.jpeg"/><Relationship Id="rId5" Type="http://schemas.openxmlformats.org/officeDocument/2006/relationships/image" Target="../media/image58.jpeg"/><Relationship Id="rId6" Type="http://schemas.openxmlformats.org/officeDocument/2006/relationships/image" Target="../media/image57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3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4" Type="http://schemas.openxmlformats.org/officeDocument/2006/relationships/image" Target="../media/image56.jpeg"/><Relationship Id="rId5" Type="http://schemas.openxmlformats.org/officeDocument/2006/relationships/image" Target="../media/image58.jpeg"/><Relationship Id="rId6" Type="http://schemas.openxmlformats.org/officeDocument/2006/relationships/image" Target="../media/image59.jpeg"/><Relationship Id="rId7" Type="http://schemas.openxmlformats.org/officeDocument/2006/relationships/image" Target="../media/image57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4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4" Type="http://schemas.openxmlformats.org/officeDocument/2006/relationships/image" Target="../media/image61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5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6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jpeg"/><Relationship Id="rId5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7.xml"/><Relationship Id="rId3" Type="http://schemas.openxmlformats.org/officeDocument/2006/relationships/image" Target="../media/image63.jpe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8.xml"/><Relationship Id="rId3" Type="http://schemas.openxmlformats.org/officeDocument/2006/relationships/image" Target="../media/image64.jpe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4" Type="http://schemas.openxmlformats.org/officeDocument/2006/relationships/image" Target="../media/image65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9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4" Type="http://schemas.openxmlformats.org/officeDocument/2006/relationships/image" Target="../media/image65.jpeg"/><Relationship Id="rId5" Type="http://schemas.openxmlformats.org/officeDocument/2006/relationships/image" Target="../media/image66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0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4" Type="http://schemas.openxmlformats.org/officeDocument/2006/relationships/image" Target="../media/image65.jpeg"/><Relationship Id="rId5" Type="http://schemas.openxmlformats.org/officeDocument/2006/relationships/image" Target="../media/image66.jpeg"/><Relationship Id="rId6" Type="http://schemas.openxmlformats.org/officeDocument/2006/relationships/image" Target="../media/image67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1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4" Type="http://schemas.openxmlformats.org/officeDocument/2006/relationships/image" Target="../media/image65.jpeg"/><Relationship Id="rId5" Type="http://schemas.openxmlformats.org/officeDocument/2006/relationships/image" Target="../media/image66.jpeg"/><Relationship Id="rId6" Type="http://schemas.openxmlformats.org/officeDocument/2006/relationships/image" Target="../media/image67.jpeg"/><Relationship Id="rId7" Type="http://schemas.openxmlformats.org/officeDocument/2006/relationships/image" Target="../media/image68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4" Type="http://schemas.openxmlformats.org/officeDocument/2006/relationships/image" Target="../media/image70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3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4.xml"/><Relationship Id="rId3" Type="http://schemas.openxmlformats.org/officeDocument/2006/relationships/image" Target="../media/image71.jpe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5.xml"/><Relationship Id="rId3" Type="http://schemas.openxmlformats.org/officeDocument/2006/relationships/image" Target="../media/image72.jpe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6.xml"/><Relationship Id="rId3" Type="http://schemas.openxmlformats.org/officeDocument/2006/relationships/image" Target="../media/image7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4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4" Type="http://schemas.openxmlformats.org/officeDocument/2006/relationships/image" Target="../media/image75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7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4" Type="http://schemas.openxmlformats.org/officeDocument/2006/relationships/image" Target="../media/image77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8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8.jpeg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9.xml"/><Relationship Id="rId3" Type="http://schemas.openxmlformats.org/officeDocument/2006/relationships/image" Target="../media/image79.jpe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4" Type="http://schemas.openxmlformats.org/officeDocument/2006/relationships/image" Target="../media/image81.jpeg"/><Relationship Id="rId5" Type="http://schemas.openxmlformats.org/officeDocument/2006/relationships/image" Target="../media/image82.jpeg"/><Relationship Id="rId6" Type="http://schemas.openxmlformats.org/officeDocument/2006/relationships/image" Target="../media/image83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0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1.xml"/><Relationship Id="rId3" Type="http://schemas.openxmlformats.org/officeDocument/2006/relationships/image" Target="../media/image84.jpeg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2.xml"/><Relationship Id="rId3" Type="http://schemas.openxmlformats.org/officeDocument/2006/relationships/image" Target="../media/image85.jpe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jpeg"/><Relationship Id="rId4" Type="http://schemas.openxmlformats.org/officeDocument/2006/relationships/image" Target="../media/image87.jpeg"/><Relationship Id="rId5" Type="http://schemas.openxmlformats.org/officeDocument/2006/relationships/image" Target="../media/image88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3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jpeg"/><Relationship Id="rId4" Type="http://schemas.openxmlformats.org/officeDocument/2006/relationships/image" Target="../media/image90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4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5.xml"/><Relationship Id="rId3" Type="http://schemas.openxmlformats.org/officeDocument/2006/relationships/image" Target="../media/image91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2.jpeg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6.xml"/><Relationship Id="rId3" Type="http://schemas.openxmlformats.org/officeDocument/2006/relationships/image" Target="../media/image92.png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7.xml"/><Relationship Id="rId3" Type="http://schemas.openxmlformats.org/officeDocument/2006/relationships/image" Target="../media/image93.jpe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jpeg"/><Relationship Id="rId4" Type="http://schemas.openxmlformats.org/officeDocument/2006/relationships/image" Target="../media/image94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8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jpeg"/><Relationship Id="rId4" Type="http://schemas.openxmlformats.org/officeDocument/2006/relationships/image" Target="../media/image96.jpeg"/><Relationship Id="rId5" Type="http://schemas.openxmlformats.org/officeDocument/2006/relationships/image" Target="../media/image97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9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0.xml"/><Relationship Id="rId3" Type="http://schemas.openxmlformats.org/officeDocument/2006/relationships/image" Target="../media/image98.jpeg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1.xml"/><Relationship Id="rId3" Type="http://schemas.openxmlformats.org/officeDocument/2006/relationships/image" Target="../media/image99.jpeg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2.xml"/><Relationship Id="rId3" Type="http://schemas.openxmlformats.org/officeDocument/2006/relationships/image" Target="../media/image100.jpeg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3.xml"/><Relationship Id="rId3" Type="http://schemas.openxmlformats.org/officeDocument/2006/relationships/image" Target="../media/image101.jpeg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jpeg"/><Relationship Id="rId4" Type="http://schemas.openxmlformats.org/officeDocument/2006/relationships/image" Target="../media/image103.jpeg"/><Relationship Id="rId5" Type="http://schemas.openxmlformats.org/officeDocument/2006/relationships/image" Target="../media/image104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4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jpeg"/><Relationship Id="rId4" Type="http://schemas.openxmlformats.org/officeDocument/2006/relationships/image" Target="../media/image106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3.jpeg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jpeg"/><Relationship Id="rId4" Type="http://schemas.openxmlformats.org/officeDocument/2006/relationships/image" Target="../media/image108.jpeg"/><Relationship Id="rId5" Type="http://schemas.openxmlformats.org/officeDocument/2006/relationships/image" Target="../media/image109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6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jpeg"/><Relationship Id="rId4" Type="http://schemas.openxmlformats.org/officeDocument/2006/relationships/image" Target="../media/image11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7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jpeg"/><Relationship Id="rId4" Type="http://schemas.openxmlformats.org/officeDocument/2006/relationships/image" Target="../media/image113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8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png"/><Relationship Id="rId4" Type="http://schemas.openxmlformats.org/officeDocument/2006/relationships/image" Target="../media/image115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9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jpeg"/><Relationship Id="rId4" Type="http://schemas.openxmlformats.org/officeDocument/2006/relationships/image" Target="../media/image117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0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1.xml"/><Relationship Id="rId3" Type="http://schemas.openxmlformats.org/officeDocument/2006/relationships/image" Target="../media/image118.jpeg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2.xml"/><Relationship Id="rId3" Type="http://schemas.openxmlformats.org/officeDocument/2006/relationships/image" Target="../media/image119.png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3.xml"/><Relationship Id="rId3" Type="http://schemas.openxmlformats.org/officeDocument/2006/relationships/image" Target="../media/image12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395536" y="548681"/>
            <a:ext cx="8062664" cy="3051770"/>
          </a:xfrm>
        </p:spPr>
        <p:txBody>
          <a:bodyPr/>
          <a:lstStyle/>
          <a:p>
            <a:r>
              <a:rPr lang="sl-SI" dirty="0" smtClean="0"/>
              <a:t> </a:t>
            </a:r>
            <a:br>
              <a:rPr lang="sl-SI" dirty="0" smtClean="0"/>
            </a:br>
            <a:r>
              <a:rPr lang="sl-SI" dirty="0" smtClean="0"/>
              <a:t>SEDMA DIMENZIJA</a:t>
            </a:r>
            <a:br>
              <a:rPr lang="sl-SI" dirty="0" smtClean="0"/>
            </a:br>
            <a:r>
              <a:rPr lang="sl-SI" sz="2400" i="1" dirty="0" smtClean="0"/>
              <a:t>Spletna učilnica</a:t>
            </a:r>
            <a:endParaRPr lang="sl-SI" sz="2400" i="1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97521" y="3356992"/>
            <a:ext cx="6400800" cy="2779742"/>
          </a:xfrm>
        </p:spPr>
        <p:txBody>
          <a:bodyPr>
            <a:normAutofit/>
          </a:bodyPr>
          <a:lstStyle/>
          <a:p>
            <a:r>
              <a:rPr lang="sl-SI" smtClean="0">
                <a:solidFill>
                  <a:srgbClr val="FF0000"/>
                </a:solidFill>
              </a:rPr>
              <a:t>Kratka zgodovina stripa</a:t>
            </a:r>
            <a:endParaRPr lang="sl-SI" dirty="0" smtClean="0"/>
          </a:p>
          <a:p>
            <a:r>
              <a:rPr lang="sl-SI" dirty="0" err="1" smtClean="0">
                <a:solidFill>
                  <a:schemeClr val="tx1"/>
                </a:solidFill>
              </a:rPr>
              <a:t>Izar</a:t>
            </a:r>
            <a:r>
              <a:rPr lang="sl-SI" dirty="0" smtClean="0">
                <a:solidFill>
                  <a:schemeClr val="tx1"/>
                </a:solidFill>
              </a:rPr>
              <a:t> Lunaček</a:t>
            </a:r>
          </a:p>
          <a:p>
            <a:endParaRPr lang="sl-SI" sz="1000" dirty="0" smtClean="0">
              <a:solidFill>
                <a:schemeClr val="tx1"/>
              </a:solidFill>
            </a:endParaRPr>
          </a:p>
          <a:p>
            <a:endParaRPr lang="sl-SI" dirty="0"/>
          </a:p>
          <a:p>
            <a:r>
              <a:rPr lang="sl-SI" sz="1500" dirty="0" smtClean="0"/>
              <a:t>Program za </a:t>
            </a:r>
            <a:r>
              <a:rPr lang="sl-SI" sz="1500" dirty="0"/>
              <a:t>večjo socialno vključenost pripadnikov ranljivih družbenih skupin na področju kulture v okviru Evropskega socialnega sklada v letih 2018 – 2019</a:t>
            </a:r>
          </a:p>
          <a:p>
            <a:endParaRPr lang="sl-SI" dirty="0" smtClean="0"/>
          </a:p>
          <a:p>
            <a:endParaRPr lang="sl-SI" dirty="0" smtClean="0"/>
          </a:p>
          <a:p>
            <a:endParaRPr lang="sl-SI" dirty="0"/>
          </a:p>
          <a:p>
            <a:endParaRPr lang="sl-SI" dirty="0" smtClean="0"/>
          </a:p>
          <a:p>
            <a:endParaRPr lang="sl-SI" dirty="0"/>
          </a:p>
        </p:txBody>
      </p:sp>
      <p:pic>
        <p:nvPicPr>
          <p:cNvPr id="4" name="Slika 3" descr="D:\3m3 kulture\Logotipi društev, projekta in skrbnika\Logo Ministrstvo-za-kulturo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620688"/>
            <a:ext cx="2442210" cy="581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Slika 4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32240" y="570522"/>
            <a:ext cx="1523365" cy="681355"/>
          </a:xfrm>
          <a:prstGeom prst="rect">
            <a:avLst/>
          </a:prstGeom>
          <a:noFill/>
        </p:spPr>
      </p:pic>
      <p:pic>
        <p:nvPicPr>
          <p:cNvPr id="6" name="Slika 5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6039576"/>
            <a:ext cx="1131570" cy="66294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Slika 6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91434" y="5949280"/>
            <a:ext cx="2063115" cy="843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1791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sl-SI" altLang="en-US" sz="2800">
                <a:solidFill>
                  <a:srgbClr val="FFCC00"/>
                </a:solidFill>
                <a:latin typeface="Eras Bold ITC" panose="020B0907030504020204" pitchFamily="34" charset="0"/>
              </a:rPr>
              <a:t>     1913                                                                     1944</a:t>
            </a:r>
          </a:p>
        </p:txBody>
      </p:sp>
      <p:pic>
        <p:nvPicPr>
          <p:cNvPr id="10245" name="Picture 5" descr="krazy kat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79613" y="908050"/>
            <a:ext cx="5080000" cy="501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11269" name="Picture 5" descr="krazy kat s colnom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11488" y="285750"/>
            <a:ext cx="5376862" cy="631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sl-SI" altLang="en-US">
                <a:solidFill>
                  <a:srgbClr val="FFCC00"/>
                </a:solidFill>
                <a:latin typeface="Eras Bold ITC" panose="020B0907030504020204" pitchFamily="34" charset="0"/>
              </a:rPr>
              <a:t>                                                                                                  Kat</a:t>
            </a:r>
          </a:p>
          <a:p>
            <a:pPr eaLnBrk="1" hangingPunct="1"/>
            <a:endParaRPr lang="sl-SI" altLang="en-US">
              <a:solidFill>
                <a:srgbClr val="FFCC00"/>
              </a:solidFill>
              <a:latin typeface="Eras Bold ITC" panose="020B0907030504020204" pitchFamily="34" charset="0"/>
            </a:endParaRPr>
          </a:p>
          <a:p>
            <a:pPr eaLnBrk="1" hangingPunct="1"/>
            <a:r>
              <a:rPr lang="sl-SI" altLang="en-US">
                <a:solidFill>
                  <a:srgbClr val="FFCC00"/>
                </a:solidFill>
                <a:latin typeface="Eras Bold ITC" panose="020B0907030504020204" pitchFamily="34" charset="0"/>
              </a:rPr>
              <a:t>                                                                                                 Kane</a:t>
            </a:r>
          </a:p>
          <a:p>
            <a:pPr eaLnBrk="1" hangingPunct="1"/>
            <a:r>
              <a:rPr lang="sl-SI" altLang="en-US">
                <a:solidFill>
                  <a:srgbClr val="FFCC00"/>
                </a:solidFill>
                <a:latin typeface="Eras Bold ITC" panose="020B0907030504020204" pitchFamily="34" charset="0"/>
              </a:rPr>
              <a:t>                          Hearst</a:t>
            </a:r>
          </a:p>
        </p:txBody>
      </p:sp>
      <p:pic>
        <p:nvPicPr>
          <p:cNvPr id="12293" name="Picture 5" descr="hearst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088" y="639763"/>
            <a:ext cx="2346325" cy="293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4" name="Line 6"/>
          <p:cNvSpPr>
            <a:spLocks noChangeShapeType="1"/>
          </p:cNvSpPr>
          <p:nvPr/>
        </p:nvSpPr>
        <p:spPr bwMode="auto">
          <a:xfrm>
            <a:off x="3635375" y="1989138"/>
            <a:ext cx="1008063" cy="0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pic>
        <p:nvPicPr>
          <p:cNvPr id="12295" name="Picture 7" descr="herrima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2363" y="620713"/>
            <a:ext cx="2857500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6" name="Picture 8" descr="krazy kat logo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04025" y="1700213"/>
            <a:ext cx="1550988" cy="153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7" name="Picture 9" descr="citizenkane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7900" y="3860800"/>
            <a:ext cx="3389313" cy="225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8" name="Line 10"/>
          <p:cNvSpPr>
            <a:spLocks noChangeShapeType="1"/>
          </p:cNvSpPr>
          <p:nvPr/>
        </p:nvSpPr>
        <p:spPr bwMode="auto">
          <a:xfrm>
            <a:off x="3563938" y="2708275"/>
            <a:ext cx="936625" cy="1225550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sl-SI" altLang="en-US" sz="2800">
              <a:solidFill>
                <a:srgbClr val="FFCC00"/>
              </a:solidFill>
              <a:latin typeface="Eras Bold ITC" panose="020B0907030504020204" pitchFamily="34" charset="0"/>
            </a:endParaRPr>
          </a:p>
          <a:p>
            <a:pPr algn="ctr" eaLnBrk="1" hangingPunct="1"/>
            <a:endParaRPr lang="sl-SI" altLang="en-US" sz="2800">
              <a:solidFill>
                <a:srgbClr val="FFCC00"/>
              </a:solidFill>
              <a:latin typeface="Eras Bold ITC" panose="020B0907030504020204" pitchFamily="34" charset="0"/>
            </a:endParaRPr>
          </a:p>
          <a:p>
            <a:pPr algn="ctr" eaLnBrk="1" hangingPunct="1"/>
            <a:endParaRPr lang="sl-SI" altLang="en-US" sz="2800">
              <a:solidFill>
                <a:srgbClr val="FFCC00"/>
              </a:solidFill>
              <a:latin typeface="Eras Bold ITC" panose="020B0907030504020204" pitchFamily="34" charset="0"/>
            </a:endParaRPr>
          </a:p>
          <a:p>
            <a:pPr algn="ctr" eaLnBrk="1" hangingPunct="1"/>
            <a:endParaRPr lang="sl-SI" altLang="en-US" sz="2800">
              <a:solidFill>
                <a:srgbClr val="FFCC00"/>
              </a:solidFill>
              <a:latin typeface="Eras Bold ITC" panose="020B0907030504020204" pitchFamily="34" charset="0"/>
            </a:endParaRPr>
          </a:p>
          <a:p>
            <a:pPr algn="ctr" eaLnBrk="1" hangingPunct="1"/>
            <a:endParaRPr lang="sl-SI" altLang="en-US" sz="2800">
              <a:solidFill>
                <a:srgbClr val="FFCC00"/>
              </a:solidFill>
              <a:latin typeface="Eras Bold ITC" panose="020B0907030504020204" pitchFamily="34" charset="0"/>
            </a:endParaRPr>
          </a:p>
          <a:p>
            <a:pPr algn="ctr" eaLnBrk="1" hangingPunct="1"/>
            <a:endParaRPr lang="sl-SI" altLang="en-US" sz="2800">
              <a:solidFill>
                <a:srgbClr val="FFCC00"/>
              </a:solidFill>
              <a:latin typeface="Eras Bold ITC" panose="020B0907030504020204" pitchFamily="34" charset="0"/>
            </a:endParaRPr>
          </a:p>
          <a:p>
            <a:pPr algn="ctr" eaLnBrk="1" hangingPunct="1"/>
            <a:endParaRPr lang="sl-SI" altLang="en-US" sz="2800">
              <a:solidFill>
                <a:srgbClr val="FFCC00"/>
              </a:solidFill>
              <a:latin typeface="Eras Bold ITC" panose="020B0907030504020204" pitchFamily="34" charset="0"/>
            </a:endParaRPr>
          </a:p>
          <a:p>
            <a:pPr algn="ctr" eaLnBrk="1" hangingPunct="1"/>
            <a:endParaRPr lang="sl-SI" altLang="en-US" sz="2800">
              <a:solidFill>
                <a:srgbClr val="FFCC00"/>
              </a:solidFill>
              <a:latin typeface="Eras Bold ITC" panose="020B0907030504020204" pitchFamily="34" charset="0"/>
            </a:endParaRPr>
          </a:p>
          <a:p>
            <a:pPr algn="ctr" eaLnBrk="1" hangingPunct="1"/>
            <a:endParaRPr lang="sl-SI" altLang="en-US" sz="2800">
              <a:solidFill>
                <a:srgbClr val="FFCC00"/>
              </a:solidFill>
              <a:latin typeface="Eras Bold ITC" panose="020B0907030504020204" pitchFamily="34" charset="0"/>
            </a:endParaRPr>
          </a:p>
          <a:p>
            <a:pPr algn="ctr" eaLnBrk="1" hangingPunct="1"/>
            <a:endParaRPr lang="sl-SI" altLang="en-US" sz="2800">
              <a:solidFill>
                <a:srgbClr val="FFCC00"/>
              </a:solidFill>
              <a:latin typeface="Eras Bold ITC" panose="020B0907030504020204" pitchFamily="34" charset="0"/>
            </a:endParaRPr>
          </a:p>
          <a:p>
            <a:pPr algn="ctr" eaLnBrk="1" hangingPunct="1"/>
            <a:endParaRPr lang="sl-SI" altLang="en-US" sz="2800">
              <a:solidFill>
                <a:srgbClr val="FFCC00"/>
              </a:solidFill>
              <a:latin typeface="Eras Bold ITC" panose="020B0907030504020204" pitchFamily="34" charset="0"/>
            </a:endParaRPr>
          </a:p>
          <a:p>
            <a:pPr algn="ctr" eaLnBrk="1" hangingPunct="1"/>
            <a:endParaRPr lang="sl-SI" altLang="en-US" sz="2800">
              <a:solidFill>
                <a:srgbClr val="FFCC00"/>
              </a:solidFill>
              <a:latin typeface="Eras Bold ITC" panose="020B0907030504020204" pitchFamily="34" charset="0"/>
            </a:endParaRPr>
          </a:p>
          <a:p>
            <a:pPr algn="ctr" eaLnBrk="1" hangingPunct="1"/>
            <a:r>
              <a:rPr lang="sl-SI" altLang="en-US" sz="2800">
                <a:solidFill>
                  <a:srgbClr val="FFCC00"/>
                </a:solidFill>
                <a:latin typeface="Eras Bold ITC" panose="020B0907030504020204" pitchFamily="34" charset="0"/>
              </a:rPr>
              <a:t>Charles Schultz</a:t>
            </a:r>
          </a:p>
          <a:p>
            <a:pPr algn="ctr" eaLnBrk="1" hangingPunct="1"/>
            <a:r>
              <a:rPr lang="sl-SI" altLang="en-US">
                <a:solidFill>
                  <a:srgbClr val="CC0000"/>
                </a:solidFill>
                <a:latin typeface="Eras Bold ITC" panose="020B0907030504020204" pitchFamily="34" charset="0"/>
              </a:rPr>
              <a:t>(1922-2000)</a:t>
            </a:r>
          </a:p>
        </p:txBody>
      </p:sp>
      <p:pic>
        <p:nvPicPr>
          <p:cNvPr id="13317" name="Picture 5" descr="schultz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58938" y="692150"/>
            <a:ext cx="5865812" cy="451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sl-SI" altLang="en-US" sz="2800">
              <a:solidFill>
                <a:srgbClr val="FFCC00"/>
              </a:solidFill>
              <a:latin typeface="Eras Bold ITC" panose="020B0907030504020204" pitchFamily="34" charset="0"/>
            </a:endParaRPr>
          </a:p>
          <a:p>
            <a:pPr algn="ctr" eaLnBrk="1" hangingPunct="1"/>
            <a:endParaRPr lang="sl-SI" altLang="en-US" sz="2800">
              <a:solidFill>
                <a:srgbClr val="FFCC00"/>
              </a:solidFill>
              <a:latin typeface="Eras Bold ITC" panose="020B0907030504020204" pitchFamily="34" charset="0"/>
            </a:endParaRPr>
          </a:p>
          <a:p>
            <a:pPr algn="ctr" eaLnBrk="1" hangingPunct="1"/>
            <a:endParaRPr lang="sl-SI" altLang="en-US" sz="2800">
              <a:solidFill>
                <a:srgbClr val="FFCC00"/>
              </a:solidFill>
              <a:latin typeface="Eras Bold ITC" panose="020B0907030504020204" pitchFamily="34" charset="0"/>
            </a:endParaRPr>
          </a:p>
          <a:p>
            <a:pPr algn="ctr" eaLnBrk="1" hangingPunct="1"/>
            <a:endParaRPr lang="sl-SI" altLang="en-US" sz="2800">
              <a:solidFill>
                <a:srgbClr val="FFCC00"/>
              </a:solidFill>
              <a:latin typeface="Eras Bold ITC" panose="020B0907030504020204" pitchFamily="34" charset="0"/>
            </a:endParaRPr>
          </a:p>
          <a:p>
            <a:pPr algn="ctr" eaLnBrk="1" hangingPunct="1"/>
            <a:endParaRPr lang="sl-SI" altLang="en-US" sz="2800">
              <a:solidFill>
                <a:srgbClr val="FFCC00"/>
              </a:solidFill>
              <a:latin typeface="Eras Bold ITC" panose="020B0907030504020204" pitchFamily="34" charset="0"/>
            </a:endParaRPr>
          </a:p>
          <a:p>
            <a:pPr algn="ctr" eaLnBrk="1" hangingPunct="1"/>
            <a:endParaRPr lang="sl-SI" altLang="en-US" sz="2800">
              <a:solidFill>
                <a:srgbClr val="FFCC00"/>
              </a:solidFill>
              <a:latin typeface="Eras Bold ITC" panose="020B0907030504020204" pitchFamily="34" charset="0"/>
            </a:endParaRPr>
          </a:p>
          <a:p>
            <a:pPr algn="ctr" eaLnBrk="1" hangingPunct="1"/>
            <a:endParaRPr lang="sl-SI" altLang="en-US" sz="2800">
              <a:solidFill>
                <a:srgbClr val="FFCC00"/>
              </a:solidFill>
              <a:latin typeface="Eras Bold ITC" panose="020B0907030504020204" pitchFamily="34" charset="0"/>
            </a:endParaRPr>
          </a:p>
          <a:p>
            <a:pPr algn="ctr" eaLnBrk="1" hangingPunct="1"/>
            <a:endParaRPr lang="sl-SI" altLang="en-US" sz="2800">
              <a:solidFill>
                <a:srgbClr val="FFCC00"/>
              </a:solidFill>
              <a:latin typeface="Eras Bold ITC" panose="020B0907030504020204" pitchFamily="34" charset="0"/>
            </a:endParaRPr>
          </a:p>
          <a:p>
            <a:pPr algn="ctr" eaLnBrk="1" hangingPunct="1"/>
            <a:endParaRPr lang="sl-SI" altLang="en-US" sz="2800">
              <a:solidFill>
                <a:srgbClr val="FFCC00"/>
              </a:solidFill>
              <a:latin typeface="Eras Bold ITC" panose="020B0907030504020204" pitchFamily="34" charset="0"/>
            </a:endParaRPr>
          </a:p>
          <a:p>
            <a:pPr algn="ctr" eaLnBrk="1" hangingPunct="1"/>
            <a:endParaRPr lang="sl-SI" altLang="en-US" sz="2800">
              <a:solidFill>
                <a:srgbClr val="FFCC00"/>
              </a:solidFill>
              <a:latin typeface="Eras Bold ITC" panose="020B0907030504020204" pitchFamily="34" charset="0"/>
            </a:endParaRPr>
          </a:p>
          <a:p>
            <a:pPr algn="ctr" eaLnBrk="1" hangingPunct="1"/>
            <a:endParaRPr lang="sl-SI" altLang="en-US" sz="2800">
              <a:solidFill>
                <a:srgbClr val="FFCC00"/>
              </a:solidFill>
              <a:latin typeface="Eras Bold ITC" panose="020B0907030504020204" pitchFamily="34" charset="0"/>
            </a:endParaRPr>
          </a:p>
          <a:p>
            <a:pPr algn="ctr" eaLnBrk="1" hangingPunct="1"/>
            <a:endParaRPr lang="sl-SI" altLang="en-US" sz="2800">
              <a:solidFill>
                <a:srgbClr val="FFCC00"/>
              </a:solidFill>
              <a:latin typeface="Eras Bold ITC" panose="020B0907030504020204" pitchFamily="34" charset="0"/>
            </a:endParaRPr>
          </a:p>
          <a:p>
            <a:pPr algn="ctr" eaLnBrk="1" hangingPunct="1"/>
            <a:r>
              <a:rPr lang="sl-SI" altLang="en-US" sz="2800">
                <a:solidFill>
                  <a:srgbClr val="FFCC00"/>
                </a:solidFill>
                <a:latin typeface="Eras Bold ITC" panose="020B0907030504020204" pitchFamily="34" charset="0"/>
              </a:rPr>
              <a:t>Peanuts</a:t>
            </a:r>
          </a:p>
          <a:p>
            <a:pPr algn="ctr" eaLnBrk="1" hangingPunct="1"/>
            <a:r>
              <a:rPr lang="sl-SI" altLang="en-US">
                <a:solidFill>
                  <a:srgbClr val="CC0000"/>
                </a:solidFill>
                <a:latin typeface="Eras Bold ITC" panose="020B0907030504020204" pitchFamily="34" charset="0"/>
              </a:rPr>
              <a:t>(1950-2000)</a:t>
            </a:r>
          </a:p>
        </p:txBody>
      </p:sp>
      <p:pic>
        <p:nvPicPr>
          <p:cNvPr id="14341" name="Picture 5" descr="Peanuts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68538" y="633413"/>
            <a:ext cx="4811712" cy="4811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15365" name="Picture 5" descr="peanuts 1x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850" y="2492375"/>
            <a:ext cx="8542338" cy="177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16389" name="Picture 5" descr="peanuts 4x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84538" y="257175"/>
            <a:ext cx="2151062" cy="648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17413" name="Picture 5" descr="peanuts 2x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95513" y="1533525"/>
            <a:ext cx="4679950" cy="369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sl-SI" altLang="en-US" sz="2800">
                <a:solidFill>
                  <a:srgbClr val="CC0000"/>
                </a:solidFill>
                <a:latin typeface="Eras Bold ITC" panose="020B0907030504020204" pitchFamily="34" charset="0"/>
              </a:rPr>
              <a:t>Argentina</a:t>
            </a:r>
          </a:p>
          <a:p>
            <a:pPr algn="ctr" eaLnBrk="1" hangingPunct="1"/>
            <a:endParaRPr lang="sl-SI" altLang="en-US" sz="2800">
              <a:solidFill>
                <a:srgbClr val="CC0000"/>
              </a:solidFill>
              <a:latin typeface="Eras Bold ITC" panose="020B0907030504020204" pitchFamily="34" charset="0"/>
            </a:endParaRPr>
          </a:p>
          <a:p>
            <a:pPr algn="ctr" eaLnBrk="1" hangingPunct="1"/>
            <a:endParaRPr lang="sl-SI" altLang="en-US" sz="2800">
              <a:solidFill>
                <a:srgbClr val="CC0000"/>
              </a:solidFill>
              <a:latin typeface="Eras Bold ITC" panose="020B0907030504020204" pitchFamily="34" charset="0"/>
            </a:endParaRPr>
          </a:p>
          <a:p>
            <a:pPr algn="ctr" eaLnBrk="1" hangingPunct="1"/>
            <a:endParaRPr lang="sl-SI" altLang="en-US" sz="2800">
              <a:solidFill>
                <a:srgbClr val="CC0000"/>
              </a:solidFill>
              <a:latin typeface="Eras Bold ITC" panose="020B0907030504020204" pitchFamily="34" charset="0"/>
            </a:endParaRPr>
          </a:p>
          <a:p>
            <a:pPr algn="ctr" eaLnBrk="1" hangingPunct="1"/>
            <a:endParaRPr lang="sl-SI" altLang="en-US" sz="2800">
              <a:solidFill>
                <a:srgbClr val="CC0000"/>
              </a:solidFill>
              <a:latin typeface="Eras Bold ITC" panose="020B0907030504020204" pitchFamily="34" charset="0"/>
            </a:endParaRPr>
          </a:p>
          <a:p>
            <a:pPr algn="ctr" eaLnBrk="1" hangingPunct="1"/>
            <a:endParaRPr lang="sl-SI" altLang="en-US" sz="2800">
              <a:solidFill>
                <a:srgbClr val="CC0000"/>
              </a:solidFill>
              <a:latin typeface="Eras Bold ITC" panose="020B0907030504020204" pitchFamily="34" charset="0"/>
            </a:endParaRPr>
          </a:p>
          <a:p>
            <a:pPr algn="ctr" eaLnBrk="1" hangingPunct="1"/>
            <a:endParaRPr lang="sl-SI" altLang="en-US" sz="2800">
              <a:solidFill>
                <a:srgbClr val="CC0000"/>
              </a:solidFill>
              <a:latin typeface="Eras Bold ITC" panose="020B0907030504020204" pitchFamily="34" charset="0"/>
            </a:endParaRPr>
          </a:p>
          <a:p>
            <a:pPr algn="ctr" eaLnBrk="1" hangingPunct="1"/>
            <a:endParaRPr lang="sl-SI" altLang="en-US" sz="2800">
              <a:solidFill>
                <a:srgbClr val="CC0000"/>
              </a:solidFill>
              <a:latin typeface="Eras Bold ITC" panose="020B0907030504020204" pitchFamily="34" charset="0"/>
            </a:endParaRPr>
          </a:p>
          <a:p>
            <a:pPr algn="ctr" eaLnBrk="1" hangingPunct="1"/>
            <a:endParaRPr lang="sl-SI" altLang="en-US" sz="2800">
              <a:solidFill>
                <a:srgbClr val="CC0000"/>
              </a:solidFill>
              <a:latin typeface="Eras Bold ITC" panose="020B0907030504020204" pitchFamily="34" charset="0"/>
            </a:endParaRPr>
          </a:p>
          <a:p>
            <a:pPr algn="ctr" eaLnBrk="1" hangingPunct="1"/>
            <a:endParaRPr lang="sl-SI" altLang="en-US" sz="2800">
              <a:solidFill>
                <a:srgbClr val="FFCC00"/>
              </a:solidFill>
              <a:latin typeface="Eras Bold ITC" panose="020B0907030504020204" pitchFamily="34" charset="0"/>
            </a:endParaRPr>
          </a:p>
          <a:p>
            <a:pPr algn="ctr" eaLnBrk="1" hangingPunct="1"/>
            <a:endParaRPr lang="sl-SI" altLang="en-US" sz="2800">
              <a:solidFill>
                <a:srgbClr val="FFCC00"/>
              </a:solidFill>
              <a:latin typeface="Eras Bold ITC" panose="020B0907030504020204" pitchFamily="34" charset="0"/>
            </a:endParaRPr>
          </a:p>
          <a:p>
            <a:pPr algn="ctr" eaLnBrk="1" hangingPunct="1"/>
            <a:r>
              <a:rPr lang="sl-SI" altLang="en-US" sz="2800">
                <a:solidFill>
                  <a:srgbClr val="FFCC00"/>
                </a:solidFill>
                <a:latin typeface="Eras Bold ITC" panose="020B0907030504020204" pitchFamily="34" charset="0"/>
              </a:rPr>
              <a:t>Quino:</a:t>
            </a:r>
          </a:p>
          <a:p>
            <a:pPr algn="ctr" eaLnBrk="1" hangingPunct="1"/>
            <a:r>
              <a:rPr lang="sl-SI" altLang="en-US" sz="2800">
                <a:solidFill>
                  <a:srgbClr val="FFCC00"/>
                </a:solidFill>
                <a:latin typeface="Eras Bold ITC" panose="020B0907030504020204" pitchFamily="34" charset="0"/>
              </a:rPr>
              <a:t>Mafalda</a:t>
            </a:r>
            <a:endParaRPr lang="sl-SI" altLang="en-US">
              <a:solidFill>
                <a:srgbClr val="CC0000"/>
              </a:solidFill>
              <a:latin typeface="Eras Bold ITC" panose="020B0907030504020204" pitchFamily="34" charset="0"/>
            </a:endParaRPr>
          </a:p>
        </p:txBody>
      </p:sp>
      <p:pic>
        <p:nvPicPr>
          <p:cNvPr id="18437" name="Picture 5" descr="mafalda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43213" y="1700213"/>
            <a:ext cx="3557587" cy="316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19461" name="Picture 5" descr="peanuts sunday p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9188" y="1076325"/>
            <a:ext cx="6905625" cy="470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6858000"/>
          </a:xfrm>
          <a:solidFill>
            <a:srgbClr val="000000"/>
          </a:solidFill>
        </p:spPr>
        <p:txBody>
          <a:bodyPr/>
          <a:lstStyle/>
          <a:p>
            <a:pPr eaLnBrk="1" hangingPunct="1"/>
            <a:r>
              <a:rPr lang="sl-SI" altLang="en-US" sz="8800" smtClean="0">
                <a:solidFill>
                  <a:srgbClr val="FF0000"/>
                </a:solidFill>
                <a:latin typeface="Eras Bold ITC" panose="020B0907030504020204" pitchFamily="34" charset="0"/>
              </a:rPr>
              <a:t>Kratka </a:t>
            </a:r>
            <a:br>
              <a:rPr lang="sl-SI" altLang="en-US" sz="8800" smtClean="0">
                <a:solidFill>
                  <a:srgbClr val="FF0000"/>
                </a:solidFill>
                <a:latin typeface="Eras Bold ITC" panose="020B0907030504020204" pitchFamily="34" charset="0"/>
              </a:rPr>
            </a:br>
            <a:r>
              <a:rPr lang="sl-SI" altLang="en-US" sz="8800" smtClean="0">
                <a:solidFill>
                  <a:srgbClr val="FF0000"/>
                </a:solidFill>
                <a:latin typeface="Eras Bold ITC" panose="020B0907030504020204" pitchFamily="34" charset="0"/>
              </a:rPr>
              <a:t>zgodovina</a:t>
            </a:r>
            <a:br>
              <a:rPr lang="sl-SI" altLang="en-US" sz="8800" smtClean="0">
                <a:solidFill>
                  <a:srgbClr val="FF0000"/>
                </a:solidFill>
                <a:latin typeface="Eras Bold ITC" panose="020B0907030504020204" pitchFamily="34" charset="0"/>
              </a:rPr>
            </a:br>
            <a:r>
              <a:rPr lang="sl-SI" altLang="en-US" sz="8800" smtClean="0">
                <a:solidFill>
                  <a:srgbClr val="FFCC00"/>
                </a:solidFill>
                <a:latin typeface="Eras Bold ITC" panose="020B0907030504020204" pitchFamily="34" charset="0"/>
              </a:rPr>
              <a:t>stripa</a:t>
            </a:r>
            <a:endParaRPr lang="sl-SI" altLang="en-US" sz="3600" smtClean="0">
              <a:solidFill>
                <a:srgbClr val="CC0000"/>
              </a:solidFill>
              <a:latin typeface="Eras Bold ITC" panose="020B0907030504020204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20485" name="Picture 5" descr="peanuts sunday page pokonc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38375" y="314325"/>
            <a:ext cx="4667250" cy="622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21509" name="Picture 5" descr="peanuts sunday page pokrajsa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8313" y="1657350"/>
            <a:ext cx="8242300" cy="363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22533" name="Picture 5" descr="wizard of Id Sunday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-814042">
            <a:off x="-612775" y="2420938"/>
            <a:ext cx="5329238" cy="3678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23557" name="Picture 5" descr="wizard of Id Sunday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-814042">
            <a:off x="-612775" y="2420938"/>
            <a:ext cx="5329238" cy="3678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8" name="Picture 6" descr="bloom County sunday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95513" y="0"/>
            <a:ext cx="5227637" cy="3687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24581" name="Picture 5" descr="wizard of Id Sunday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-814042">
            <a:off x="-612775" y="2420938"/>
            <a:ext cx="5329238" cy="3678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2" name="Picture 6" descr="bloom County sunday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95513" y="0"/>
            <a:ext cx="5227637" cy="3687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3" name="Picture 7" descr="hagar sunday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240877">
            <a:off x="3563938" y="2713038"/>
            <a:ext cx="5581650" cy="374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25605" name="Picture 5" descr="evolucija stripa po Wattersonu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96963" y="1298575"/>
            <a:ext cx="6950075" cy="426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sl-SI" altLang="en-US" sz="2800">
              <a:solidFill>
                <a:srgbClr val="FFCC00"/>
              </a:solidFill>
              <a:latin typeface="Eras Bold ITC" panose="020B0907030504020204" pitchFamily="34" charset="0"/>
            </a:endParaRPr>
          </a:p>
          <a:p>
            <a:pPr algn="ctr" eaLnBrk="1" hangingPunct="1"/>
            <a:endParaRPr lang="sl-SI" altLang="en-US" sz="2800">
              <a:solidFill>
                <a:srgbClr val="FFCC00"/>
              </a:solidFill>
              <a:latin typeface="Eras Bold ITC" panose="020B0907030504020204" pitchFamily="34" charset="0"/>
            </a:endParaRPr>
          </a:p>
          <a:p>
            <a:pPr algn="ctr" eaLnBrk="1" hangingPunct="1"/>
            <a:endParaRPr lang="sl-SI" altLang="en-US" sz="2800">
              <a:solidFill>
                <a:srgbClr val="FFCC00"/>
              </a:solidFill>
              <a:latin typeface="Eras Bold ITC" panose="020B0907030504020204" pitchFamily="34" charset="0"/>
            </a:endParaRPr>
          </a:p>
          <a:p>
            <a:pPr algn="ctr" eaLnBrk="1" hangingPunct="1"/>
            <a:endParaRPr lang="sl-SI" altLang="en-US" sz="2800">
              <a:solidFill>
                <a:srgbClr val="FFCC00"/>
              </a:solidFill>
              <a:latin typeface="Eras Bold ITC" panose="020B0907030504020204" pitchFamily="34" charset="0"/>
            </a:endParaRPr>
          </a:p>
          <a:p>
            <a:pPr algn="ctr" eaLnBrk="1" hangingPunct="1"/>
            <a:endParaRPr lang="sl-SI" altLang="en-US" sz="2800">
              <a:solidFill>
                <a:srgbClr val="FFCC00"/>
              </a:solidFill>
              <a:latin typeface="Eras Bold ITC" panose="020B0907030504020204" pitchFamily="34" charset="0"/>
            </a:endParaRPr>
          </a:p>
          <a:p>
            <a:pPr algn="ctr" eaLnBrk="1" hangingPunct="1"/>
            <a:endParaRPr lang="sl-SI" altLang="en-US" sz="2800">
              <a:solidFill>
                <a:srgbClr val="FFCC00"/>
              </a:solidFill>
              <a:latin typeface="Eras Bold ITC" panose="020B0907030504020204" pitchFamily="34" charset="0"/>
            </a:endParaRPr>
          </a:p>
          <a:p>
            <a:pPr algn="ctr" eaLnBrk="1" hangingPunct="1"/>
            <a:endParaRPr lang="sl-SI" altLang="en-US" sz="2800">
              <a:solidFill>
                <a:srgbClr val="FFCC00"/>
              </a:solidFill>
              <a:latin typeface="Eras Bold ITC" panose="020B0907030504020204" pitchFamily="34" charset="0"/>
            </a:endParaRPr>
          </a:p>
          <a:p>
            <a:pPr algn="ctr" eaLnBrk="1" hangingPunct="1"/>
            <a:endParaRPr lang="sl-SI" altLang="en-US" sz="2800">
              <a:solidFill>
                <a:srgbClr val="FFCC00"/>
              </a:solidFill>
              <a:latin typeface="Eras Bold ITC" panose="020B0907030504020204" pitchFamily="34" charset="0"/>
            </a:endParaRPr>
          </a:p>
          <a:p>
            <a:pPr algn="ctr" eaLnBrk="1" hangingPunct="1"/>
            <a:endParaRPr lang="sl-SI" altLang="en-US" sz="2800">
              <a:solidFill>
                <a:srgbClr val="FFCC00"/>
              </a:solidFill>
              <a:latin typeface="Eras Bold ITC" panose="020B0907030504020204" pitchFamily="34" charset="0"/>
            </a:endParaRPr>
          </a:p>
          <a:p>
            <a:pPr algn="ctr" eaLnBrk="1" hangingPunct="1"/>
            <a:endParaRPr lang="sl-SI" altLang="en-US" sz="2800">
              <a:solidFill>
                <a:srgbClr val="FFCC00"/>
              </a:solidFill>
              <a:latin typeface="Eras Bold ITC" panose="020B0907030504020204" pitchFamily="34" charset="0"/>
            </a:endParaRPr>
          </a:p>
          <a:p>
            <a:pPr algn="ctr" eaLnBrk="1" hangingPunct="1"/>
            <a:endParaRPr lang="sl-SI" altLang="en-US" sz="2800">
              <a:solidFill>
                <a:srgbClr val="FFCC00"/>
              </a:solidFill>
              <a:latin typeface="Eras Bold ITC" panose="020B0907030504020204" pitchFamily="34" charset="0"/>
            </a:endParaRPr>
          </a:p>
          <a:p>
            <a:pPr algn="ctr" eaLnBrk="1" hangingPunct="1"/>
            <a:endParaRPr lang="sl-SI" altLang="en-US" sz="2800">
              <a:solidFill>
                <a:srgbClr val="FFCC00"/>
              </a:solidFill>
              <a:latin typeface="Eras Bold ITC" panose="020B0907030504020204" pitchFamily="34" charset="0"/>
            </a:endParaRPr>
          </a:p>
          <a:p>
            <a:pPr algn="ctr" eaLnBrk="1" hangingPunct="1"/>
            <a:endParaRPr lang="sl-SI" altLang="en-US" sz="2800">
              <a:solidFill>
                <a:srgbClr val="FFCC00"/>
              </a:solidFill>
              <a:latin typeface="Eras Bold ITC" panose="020B0907030504020204" pitchFamily="34" charset="0"/>
            </a:endParaRPr>
          </a:p>
          <a:p>
            <a:pPr algn="ctr" eaLnBrk="1" hangingPunct="1"/>
            <a:r>
              <a:rPr lang="sl-SI" altLang="en-US" sz="2800">
                <a:solidFill>
                  <a:srgbClr val="FFCC00"/>
                </a:solidFill>
                <a:latin typeface="Eras Bold ITC" panose="020B0907030504020204" pitchFamily="34" charset="0"/>
              </a:rPr>
              <a:t>Bill Watterson</a:t>
            </a:r>
          </a:p>
          <a:p>
            <a:pPr algn="ctr" eaLnBrk="1" hangingPunct="1"/>
            <a:r>
              <a:rPr lang="sl-SI" altLang="en-US">
                <a:solidFill>
                  <a:srgbClr val="CC0000"/>
                </a:solidFill>
                <a:latin typeface="Eras Bold ITC" panose="020B0907030504020204" pitchFamily="34" charset="0"/>
              </a:rPr>
              <a:t>(1958)</a:t>
            </a:r>
          </a:p>
        </p:txBody>
      </p:sp>
      <p:pic>
        <p:nvPicPr>
          <p:cNvPr id="26629" name="Picture 5" descr="bill Watters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19250" y="836613"/>
            <a:ext cx="6057900" cy="425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sl-SI" altLang="en-US" sz="2800">
              <a:solidFill>
                <a:srgbClr val="FFCC00"/>
              </a:solidFill>
              <a:latin typeface="Eras Bold ITC" panose="020B0907030504020204" pitchFamily="34" charset="0"/>
            </a:endParaRPr>
          </a:p>
          <a:p>
            <a:pPr algn="ctr" eaLnBrk="1" hangingPunct="1"/>
            <a:endParaRPr lang="sl-SI" altLang="en-US" sz="2800">
              <a:solidFill>
                <a:srgbClr val="FFCC00"/>
              </a:solidFill>
              <a:latin typeface="Eras Bold ITC" panose="020B0907030504020204" pitchFamily="34" charset="0"/>
            </a:endParaRPr>
          </a:p>
          <a:p>
            <a:pPr algn="ctr" eaLnBrk="1" hangingPunct="1"/>
            <a:endParaRPr lang="sl-SI" altLang="en-US" sz="2800">
              <a:solidFill>
                <a:srgbClr val="FFCC00"/>
              </a:solidFill>
              <a:latin typeface="Eras Bold ITC" panose="020B0907030504020204" pitchFamily="34" charset="0"/>
            </a:endParaRPr>
          </a:p>
          <a:p>
            <a:pPr algn="ctr" eaLnBrk="1" hangingPunct="1"/>
            <a:endParaRPr lang="sl-SI" altLang="en-US" sz="2800">
              <a:solidFill>
                <a:srgbClr val="FFCC00"/>
              </a:solidFill>
              <a:latin typeface="Eras Bold ITC" panose="020B0907030504020204" pitchFamily="34" charset="0"/>
            </a:endParaRPr>
          </a:p>
          <a:p>
            <a:pPr algn="ctr" eaLnBrk="1" hangingPunct="1"/>
            <a:endParaRPr lang="sl-SI" altLang="en-US" sz="2800">
              <a:solidFill>
                <a:srgbClr val="FFCC00"/>
              </a:solidFill>
              <a:latin typeface="Eras Bold ITC" panose="020B0907030504020204" pitchFamily="34" charset="0"/>
            </a:endParaRPr>
          </a:p>
          <a:p>
            <a:pPr algn="ctr" eaLnBrk="1" hangingPunct="1"/>
            <a:endParaRPr lang="sl-SI" altLang="en-US" sz="2800">
              <a:solidFill>
                <a:srgbClr val="FFCC00"/>
              </a:solidFill>
              <a:latin typeface="Eras Bold ITC" panose="020B0907030504020204" pitchFamily="34" charset="0"/>
            </a:endParaRPr>
          </a:p>
          <a:p>
            <a:pPr algn="ctr" eaLnBrk="1" hangingPunct="1"/>
            <a:endParaRPr lang="sl-SI" altLang="en-US" sz="2800">
              <a:solidFill>
                <a:srgbClr val="FFCC00"/>
              </a:solidFill>
              <a:latin typeface="Eras Bold ITC" panose="020B0907030504020204" pitchFamily="34" charset="0"/>
            </a:endParaRPr>
          </a:p>
          <a:p>
            <a:pPr algn="ctr" eaLnBrk="1" hangingPunct="1"/>
            <a:endParaRPr lang="sl-SI" altLang="en-US" sz="2800">
              <a:solidFill>
                <a:srgbClr val="FFCC00"/>
              </a:solidFill>
              <a:latin typeface="Eras Bold ITC" panose="020B0907030504020204" pitchFamily="34" charset="0"/>
            </a:endParaRPr>
          </a:p>
          <a:p>
            <a:pPr algn="ctr" eaLnBrk="1" hangingPunct="1"/>
            <a:endParaRPr lang="sl-SI" altLang="en-US" sz="2800">
              <a:solidFill>
                <a:srgbClr val="FFCC00"/>
              </a:solidFill>
              <a:latin typeface="Eras Bold ITC" panose="020B0907030504020204" pitchFamily="34" charset="0"/>
            </a:endParaRPr>
          </a:p>
          <a:p>
            <a:pPr algn="ctr" eaLnBrk="1" hangingPunct="1"/>
            <a:endParaRPr lang="sl-SI" altLang="en-US" sz="2800">
              <a:solidFill>
                <a:srgbClr val="FFCC00"/>
              </a:solidFill>
              <a:latin typeface="Eras Bold ITC" panose="020B0907030504020204" pitchFamily="34" charset="0"/>
            </a:endParaRPr>
          </a:p>
          <a:p>
            <a:pPr algn="ctr" eaLnBrk="1" hangingPunct="1"/>
            <a:endParaRPr lang="sl-SI" altLang="en-US" sz="2800">
              <a:solidFill>
                <a:srgbClr val="FFCC00"/>
              </a:solidFill>
              <a:latin typeface="Eras Bold ITC" panose="020B0907030504020204" pitchFamily="34" charset="0"/>
            </a:endParaRPr>
          </a:p>
          <a:p>
            <a:pPr algn="ctr" eaLnBrk="1" hangingPunct="1"/>
            <a:endParaRPr lang="sl-SI" altLang="en-US" sz="2800">
              <a:solidFill>
                <a:srgbClr val="FFCC00"/>
              </a:solidFill>
              <a:latin typeface="Eras Bold ITC" panose="020B0907030504020204" pitchFamily="34" charset="0"/>
            </a:endParaRPr>
          </a:p>
          <a:p>
            <a:pPr algn="ctr" eaLnBrk="1" hangingPunct="1"/>
            <a:endParaRPr lang="sl-SI" altLang="en-US" sz="2800">
              <a:solidFill>
                <a:srgbClr val="FFCC00"/>
              </a:solidFill>
              <a:latin typeface="Eras Bold ITC" panose="020B0907030504020204" pitchFamily="34" charset="0"/>
            </a:endParaRPr>
          </a:p>
          <a:p>
            <a:pPr algn="ctr" eaLnBrk="1" hangingPunct="1"/>
            <a:r>
              <a:rPr lang="sl-SI" altLang="en-US" sz="2800">
                <a:solidFill>
                  <a:srgbClr val="FFCC00"/>
                </a:solidFill>
                <a:latin typeface="Eras Bold ITC" panose="020B0907030504020204" pitchFamily="34" charset="0"/>
              </a:rPr>
              <a:t>Calvin and Hobbes</a:t>
            </a:r>
          </a:p>
          <a:p>
            <a:pPr algn="ctr" eaLnBrk="1" hangingPunct="1"/>
            <a:r>
              <a:rPr lang="sl-SI" altLang="en-US">
                <a:solidFill>
                  <a:srgbClr val="CC0000"/>
                </a:solidFill>
                <a:latin typeface="Eras Bold ITC" panose="020B0907030504020204" pitchFamily="34" charset="0"/>
              </a:rPr>
              <a:t>(1985-95)</a:t>
            </a:r>
          </a:p>
        </p:txBody>
      </p:sp>
      <p:pic>
        <p:nvPicPr>
          <p:cNvPr id="27653" name="Picture 5" descr="calvin and Hobbes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68538" y="981075"/>
            <a:ext cx="4627562" cy="418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28676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28677" name="Picture 5" descr="calvin and Hobbes daily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4788" y="1636713"/>
            <a:ext cx="8831262" cy="294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29700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29701" name="Picture 5" descr="CH docto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0113" y="758825"/>
            <a:ext cx="7429500" cy="526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3077" name="Picture 5" descr="grska vaz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58888" y="260350"/>
            <a:ext cx="6832600" cy="635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30724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30725" name="Picture 5" descr="CH sunday 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8313" y="328613"/>
            <a:ext cx="8261350" cy="6196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31748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31749" name="Picture 5" descr="ch sunday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3075" y="530225"/>
            <a:ext cx="8420100" cy="585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32772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0000"/>
          </a:solidFill>
          <a:ln w="9525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sl-SI" altLang="en-US" sz="4000">
                <a:solidFill>
                  <a:srgbClr val="CC0000"/>
                </a:solidFill>
                <a:latin typeface="Eras Bold ITC" panose="020B0907030504020204" pitchFamily="34" charset="0"/>
              </a:rPr>
              <a:t>     Comic</a:t>
            </a:r>
            <a:r>
              <a:rPr lang="sl-SI" altLang="en-US" sz="4000">
                <a:solidFill>
                  <a:srgbClr val="FFCC00"/>
                </a:solidFill>
                <a:latin typeface="Eras Bold ITC" panose="020B0907030504020204" pitchFamily="34" charset="0"/>
              </a:rPr>
              <a:t> strips</a:t>
            </a:r>
          </a:p>
          <a:p>
            <a:pPr eaLnBrk="1" hangingPunct="1"/>
            <a:endParaRPr lang="sl-SI" altLang="en-US" sz="4000">
              <a:solidFill>
                <a:srgbClr val="FFCC00"/>
              </a:solidFill>
              <a:latin typeface="Eras Bold ITC" panose="020B0907030504020204" pitchFamily="34" charset="0"/>
            </a:endParaRPr>
          </a:p>
          <a:p>
            <a:pPr eaLnBrk="1" hangingPunct="1"/>
            <a:endParaRPr lang="sl-SI" altLang="en-US" sz="4000">
              <a:solidFill>
                <a:srgbClr val="FFCC00"/>
              </a:solidFill>
              <a:latin typeface="Eras Bold ITC" panose="020B0907030504020204" pitchFamily="34" charset="0"/>
            </a:endParaRPr>
          </a:p>
          <a:p>
            <a:pPr eaLnBrk="1" hangingPunct="1"/>
            <a:endParaRPr lang="sl-SI" altLang="en-US" sz="4000">
              <a:solidFill>
                <a:srgbClr val="FFCC00"/>
              </a:solidFill>
              <a:latin typeface="Eras Bold ITC" panose="020B0907030504020204" pitchFamily="34" charset="0"/>
            </a:endParaRPr>
          </a:p>
          <a:p>
            <a:pPr eaLnBrk="1" hangingPunct="1"/>
            <a:r>
              <a:rPr lang="sl-SI" altLang="en-US" sz="4000">
                <a:solidFill>
                  <a:srgbClr val="CC0000"/>
                </a:solidFill>
                <a:latin typeface="Eras Bold ITC" panose="020B0907030504020204" pitchFamily="34" charset="0"/>
              </a:rPr>
              <a:t>     Comic</a:t>
            </a:r>
            <a:r>
              <a:rPr lang="sl-SI" altLang="en-US" sz="4000">
                <a:solidFill>
                  <a:srgbClr val="FFCC00"/>
                </a:solidFill>
                <a:latin typeface="Eras Bold ITC" panose="020B0907030504020204" pitchFamily="34" charset="0"/>
              </a:rPr>
              <a:t> books</a:t>
            </a:r>
          </a:p>
        </p:txBody>
      </p:sp>
      <p:pic>
        <p:nvPicPr>
          <p:cNvPr id="32773" name="Picture 5" descr="wizard of Id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3800" y="1773238"/>
            <a:ext cx="3144838" cy="102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4" name="Picture 6" descr="Superman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7400" y="3573463"/>
            <a:ext cx="1225550" cy="169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33796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33797" name="Picture 5" descr="spiderman star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460341">
            <a:off x="0" y="2852738"/>
            <a:ext cx="2579688" cy="357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34820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34821" name="Picture 5" descr="spiderman star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460341">
            <a:off x="0" y="2852738"/>
            <a:ext cx="2579688" cy="357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2" name="Picture 6" descr="batman zgoden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6013" y="-242888"/>
            <a:ext cx="2479675" cy="3421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35844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35845" name="Picture 5" descr="spiderman star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460341">
            <a:off x="0" y="2852738"/>
            <a:ext cx="2579688" cy="357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6" name="Picture 6" descr="fantastic four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92500" y="3357563"/>
            <a:ext cx="2662238" cy="405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7" name="Picture 7" descr="batman zgoden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6013" y="-242888"/>
            <a:ext cx="2479675" cy="3421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36868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36869" name="Picture 5" descr="spiderman star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460341">
            <a:off x="0" y="2852738"/>
            <a:ext cx="2579688" cy="357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0" name="Picture 6" descr="fantastic four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92500" y="3357563"/>
            <a:ext cx="2662238" cy="405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1" name="Picture 7" descr="wonder Woman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-1986975">
            <a:off x="6804025" y="2420938"/>
            <a:ext cx="2670175" cy="404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2" name="Picture 8" descr="batman zgoden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6013" y="-242888"/>
            <a:ext cx="2479675" cy="3421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37892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37893" name="Picture 5" descr="spiderman star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460341">
            <a:off x="0" y="2852738"/>
            <a:ext cx="2579688" cy="357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4" name="Picture 6" descr="fantastic four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92500" y="3357563"/>
            <a:ext cx="2662238" cy="405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5" name="Picture 7" descr="wonder Woman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-1986975">
            <a:off x="6804025" y="2420938"/>
            <a:ext cx="2670175" cy="404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6" name="Picture 8" descr="batman zgoden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6013" y="-242888"/>
            <a:ext cx="2479675" cy="3421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7" name="Picture 9" descr="captain America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496011">
            <a:off x="3492500" y="0"/>
            <a:ext cx="2387600" cy="368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38916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38917" name="Picture 5" descr="spiderman star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460341">
            <a:off x="0" y="2852738"/>
            <a:ext cx="2579688" cy="357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8" name="Picture 6" descr="fantastic four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92500" y="3357563"/>
            <a:ext cx="2662238" cy="405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9" name="Picture 7" descr="wonder Woman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-1986975">
            <a:off x="6804025" y="2420938"/>
            <a:ext cx="2670175" cy="404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20" name="Picture 8" descr="batman zgoden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6013" y="-242888"/>
            <a:ext cx="2479675" cy="3421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21" name="Picture 9" descr="captain America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496011">
            <a:off x="3492500" y="0"/>
            <a:ext cx="2387600" cy="368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22" name="Picture 10" descr="moon girl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-1608628">
            <a:off x="6804025" y="-242888"/>
            <a:ext cx="2540000" cy="3644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39940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39941" name="Picture 5" descr="spiderman star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460341">
            <a:off x="0" y="2852738"/>
            <a:ext cx="2579688" cy="357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2" name="Picture 6" descr="fantastic four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92500" y="3357563"/>
            <a:ext cx="2662238" cy="405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3" name="Picture 7" descr="wonder Woman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-1986975">
            <a:off x="6804025" y="2420938"/>
            <a:ext cx="2670175" cy="404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4" name="Picture 8" descr="batman zgoden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6013" y="-242888"/>
            <a:ext cx="2479675" cy="3421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5" name="Picture 9" descr="captain America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496011">
            <a:off x="3492500" y="0"/>
            <a:ext cx="2387600" cy="368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6" name="Picture 10" descr="moon girl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-1608628">
            <a:off x="6804025" y="-242888"/>
            <a:ext cx="2540000" cy="3644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7" name="Picture 11" descr="ghost rider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003062">
            <a:off x="2916238" y="1412875"/>
            <a:ext cx="2824162" cy="433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4101" name="Picture 5" descr="vezenina iz Bayeuxa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750" y="404813"/>
            <a:ext cx="8016875" cy="611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40964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sl-SI" altLang="en-US" sz="2800">
                <a:solidFill>
                  <a:srgbClr val="FFCC00"/>
                </a:solidFill>
                <a:latin typeface="Eras Bold ITC" panose="020B0907030504020204" pitchFamily="34" charset="0"/>
              </a:rPr>
              <a:t>Francija</a:t>
            </a:r>
          </a:p>
          <a:p>
            <a:pPr algn="ctr" eaLnBrk="1" hangingPunct="1"/>
            <a:endParaRPr lang="sl-SI" altLang="en-US" sz="2800">
              <a:solidFill>
                <a:srgbClr val="FFCC00"/>
              </a:solidFill>
              <a:latin typeface="Eras Bold ITC" panose="020B0907030504020204" pitchFamily="34" charset="0"/>
            </a:endParaRPr>
          </a:p>
          <a:p>
            <a:pPr algn="ctr" eaLnBrk="1" hangingPunct="1"/>
            <a:endParaRPr lang="sl-SI" altLang="en-US" sz="2800">
              <a:solidFill>
                <a:srgbClr val="FFCC00"/>
              </a:solidFill>
              <a:latin typeface="Eras Bold ITC" panose="020B0907030504020204" pitchFamily="34" charset="0"/>
            </a:endParaRPr>
          </a:p>
          <a:p>
            <a:pPr algn="ctr" eaLnBrk="1" hangingPunct="1"/>
            <a:endParaRPr lang="sl-SI" altLang="en-US" sz="2800">
              <a:latin typeface="Eras Bold ITC" panose="020B0907030504020204" pitchFamily="34" charset="0"/>
            </a:endParaRPr>
          </a:p>
          <a:p>
            <a:pPr algn="ctr" eaLnBrk="1" hangingPunct="1"/>
            <a:endParaRPr lang="sl-SI" altLang="en-US" sz="2800">
              <a:latin typeface="Eras Bold ITC" panose="020B0907030504020204" pitchFamily="34" charset="0"/>
            </a:endParaRPr>
          </a:p>
          <a:p>
            <a:pPr algn="ctr" eaLnBrk="1" hangingPunct="1"/>
            <a:endParaRPr lang="sl-SI" altLang="en-US" sz="2800">
              <a:latin typeface="Eras Bold ITC" panose="020B0907030504020204" pitchFamily="34" charset="0"/>
            </a:endParaRPr>
          </a:p>
          <a:p>
            <a:pPr algn="ctr" eaLnBrk="1" hangingPunct="1"/>
            <a:endParaRPr lang="sl-SI" altLang="en-US" sz="2800">
              <a:latin typeface="Eras Bold ITC" panose="020B0907030504020204" pitchFamily="34" charset="0"/>
            </a:endParaRPr>
          </a:p>
          <a:p>
            <a:pPr algn="ctr" eaLnBrk="1" hangingPunct="1"/>
            <a:endParaRPr lang="sl-SI" altLang="en-US" sz="2800">
              <a:latin typeface="Eras Bold ITC" panose="020B0907030504020204" pitchFamily="34" charset="0"/>
            </a:endParaRPr>
          </a:p>
          <a:p>
            <a:pPr algn="ctr" eaLnBrk="1" hangingPunct="1"/>
            <a:endParaRPr lang="sl-SI" altLang="en-US" sz="2800">
              <a:latin typeface="Eras Bold ITC" panose="020B0907030504020204" pitchFamily="34" charset="0"/>
            </a:endParaRPr>
          </a:p>
          <a:p>
            <a:pPr algn="ctr" eaLnBrk="1" hangingPunct="1"/>
            <a:endParaRPr lang="sl-SI" altLang="en-US" sz="2800">
              <a:latin typeface="Eras Bold ITC" panose="020B0907030504020204" pitchFamily="34" charset="0"/>
            </a:endParaRPr>
          </a:p>
          <a:p>
            <a:pPr algn="ctr" eaLnBrk="1" hangingPunct="1"/>
            <a:endParaRPr lang="sl-SI" altLang="en-US" sz="2800">
              <a:latin typeface="Eras Bold ITC" panose="020B0907030504020204" pitchFamily="34" charset="0"/>
            </a:endParaRPr>
          </a:p>
          <a:p>
            <a:pPr algn="ctr" eaLnBrk="1" hangingPunct="1"/>
            <a:endParaRPr lang="sl-SI" altLang="en-US" sz="2800">
              <a:latin typeface="Eras Bold ITC" panose="020B0907030504020204" pitchFamily="34" charset="0"/>
            </a:endParaRPr>
          </a:p>
        </p:txBody>
      </p:sp>
      <p:pic>
        <p:nvPicPr>
          <p:cNvPr id="40965" name="Picture 5" descr="journal tintin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-984317">
            <a:off x="323850" y="1125538"/>
            <a:ext cx="2847975" cy="3910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6" name="Picture 6" descr="spirou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431130">
            <a:off x="6316663" y="1125538"/>
            <a:ext cx="2827337" cy="404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7" name="Picture 7" descr="pilote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03575" y="1925638"/>
            <a:ext cx="3030538" cy="402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41988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41989" name="Picture 5" descr="bil et boule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-1033482">
            <a:off x="-225425" y="1738313"/>
            <a:ext cx="2852738" cy="3922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0" name="Picture 6" descr="Asterix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115850">
            <a:off x="6011863" y="1844675"/>
            <a:ext cx="2981325" cy="389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1" name="Picture 7" descr="blueberry album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00338" y="2295525"/>
            <a:ext cx="3117850" cy="415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43012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43013" name="Picture 5" descr="bd knjigarna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22363" y="841375"/>
            <a:ext cx="6905625" cy="5180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44036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sl-SI" altLang="en-US" sz="2800">
                <a:solidFill>
                  <a:srgbClr val="FFCC00"/>
                </a:solidFill>
                <a:latin typeface="Eras Bold ITC" panose="020B0907030504020204" pitchFamily="34" charset="0"/>
              </a:rPr>
              <a:t>Italija</a:t>
            </a:r>
          </a:p>
          <a:p>
            <a:pPr algn="ctr" eaLnBrk="1" hangingPunct="1"/>
            <a:endParaRPr lang="sl-SI" altLang="en-US" sz="2800">
              <a:solidFill>
                <a:srgbClr val="FFCC00"/>
              </a:solidFill>
              <a:latin typeface="Eras Bold ITC" panose="020B0907030504020204" pitchFamily="34" charset="0"/>
            </a:endParaRPr>
          </a:p>
          <a:p>
            <a:pPr algn="ctr" eaLnBrk="1" hangingPunct="1"/>
            <a:endParaRPr lang="sl-SI" altLang="en-US" sz="2800">
              <a:latin typeface="Eras Bold ITC" panose="020B0907030504020204" pitchFamily="34" charset="0"/>
            </a:endParaRPr>
          </a:p>
          <a:p>
            <a:pPr algn="ctr" eaLnBrk="1" hangingPunct="1"/>
            <a:endParaRPr lang="sl-SI" altLang="en-US" sz="2800">
              <a:latin typeface="Eras Bold ITC" panose="020B0907030504020204" pitchFamily="34" charset="0"/>
            </a:endParaRPr>
          </a:p>
          <a:p>
            <a:pPr algn="ctr" eaLnBrk="1" hangingPunct="1"/>
            <a:endParaRPr lang="sl-SI" altLang="en-US" sz="2800">
              <a:latin typeface="Eras Bold ITC" panose="020B0907030504020204" pitchFamily="34" charset="0"/>
            </a:endParaRPr>
          </a:p>
          <a:p>
            <a:pPr algn="ctr" eaLnBrk="1" hangingPunct="1"/>
            <a:endParaRPr lang="sl-SI" altLang="en-US" sz="2800">
              <a:latin typeface="Eras Bold ITC" panose="020B0907030504020204" pitchFamily="34" charset="0"/>
            </a:endParaRPr>
          </a:p>
          <a:p>
            <a:pPr algn="ctr" eaLnBrk="1" hangingPunct="1"/>
            <a:endParaRPr lang="sl-SI" altLang="en-US" sz="2800">
              <a:latin typeface="Eras Bold ITC" panose="020B0907030504020204" pitchFamily="34" charset="0"/>
            </a:endParaRPr>
          </a:p>
          <a:p>
            <a:pPr algn="ctr" eaLnBrk="1" hangingPunct="1"/>
            <a:endParaRPr lang="sl-SI" altLang="en-US" sz="2800">
              <a:latin typeface="Eras Bold ITC" panose="020B0907030504020204" pitchFamily="34" charset="0"/>
            </a:endParaRPr>
          </a:p>
          <a:p>
            <a:pPr algn="ctr" eaLnBrk="1" hangingPunct="1"/>
            <a:endParaRPr lang="sl-SI" altLang="en-US" sz="2800">
              <a:latin typeface="Eras Bold ITC" panose="020B0907030504020204" pitchFamily="34" charset="0"/>
            </a:endParaRPr>
          </a:p>
          <a:p>
            <a:pPr algn="ctr" eaLnBrk="1" hangingPunct="1"/>
            <a:endParaRPr lang="sl-SI" altLang="en-US" sz="2800">
              <a:latin typeface="Eras Bold ITC" panose="020B0907030504020204" pitchFamily="34" charset="0"/>
            </a:endParaRPr>
          </a:p>
        </p:txBody>
      </p:sp>
      <p:pic>
        <p:nvPicPr>
          <p:cNvPr id="44037" name="Picture 5" descr="tex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270405">
            <a:off x="-180975" y="2781300"/>
            <a:ext cx="2173288" cy="290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45060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45061" name="Picture 5" descr="tex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270405">
            <a:off x="-180975" y="2781300"/>
            <a:ext cx="2173288" cy="290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2" name="Picture 6" descr="comandante Mark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-1781581">
            <a:off x="6931025" y="2781300"/>
            <a:ext cx="2212975" cy="304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46084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46085" name="Picture 5" descr="tex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270405">
            <a:off x="-180975" y="2781300"/>
            <a:ext cx="2173288" cy="290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6" name="Picture 6" descr="comandante Mark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-1781581">
            <a:off x="6931025" y="2781300"/>
            <a:ext cx="2212975" cy="304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7" name="Picture 7" descr="dylan do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-898923">
            <a:off x="1763713" y="549275"/>
            <a:ext cx="2198687" cy="288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47108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47109" name="Picture 5" descr="tex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270405">
            <a:off x="-180975" y="2781300"/>
            <a:ext cx="2173288" cy="290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0" name="Picture 6" descr="comandante Mark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-1781581">
            <a:off x="6931025" y="2781300"/>
            <a:ext cx="2212975" cy="304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1" name="Picture 7" descr="Martin Mystere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6660">
            <a:off x="4894263" y="476250"/>
            <a:ext cx="2198687" cy="288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2" name="Picture 8" descr="dylan do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-898923">
            <a:off x="1763713" y="549275"/>
            <a:ext cx="2198687" cy="288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48132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48133" name="Picture 5" descr="tex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270405">
            <a:off x="-180975" y="2781300"/>
            <a:ext cx="2173288" cy="290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4" name="Picture 6" descr="comandante Mark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-1781581">
            <a:off x="6931025" y="2781300"/>
            <a:ext cx="2212975" cy="304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5" name="Picture 7" descr="Martin Mystere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6660">
            <a:off x="4894263" y="476250"/>
            <a:ext cx="2198687" cy="288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6" name="Picture 8" descr="zagor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76600" y="3644900"/>
            <a:ext cx="2260600" cy="288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7" name="Picture 9" descr="dylan do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-898923">
            <a:off x="1763713" y="549275"/>
            <a:ext cx="2198687" cy="288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49156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sl-SI" altLang="en-US" sz="2800">
                <a:solidFill>
                  <a:srgbClr val="FFCC00"/>
                </a:solidFill>
                <a:latin typeface="Eras Bold ITC" panose="020B0907030504020204" pitchFamily="34" charset="0"/>
              </a:rPr>
              <a:t>Japonska</a:t>
            </a:r>
          </a:p>
          <a:p>
            <a:pPr algn="ctr" eaLnBrk="1" hangingPunct="1"/>
            <a:endParaRPr lang="sl-SI" altLang="en-US" sz="2800">
              <a:solidFill>
                <a:srgbClr val="FFCC00"/>
              </a:solidFill>
              <a:latin typeface="Eras Bold ITC" panose="020B0907030504020204" pitchFamily="34" charset="0"/>
            </a:endParaRPr>
          </a:p>
          <a:p>
            <a:pPr algn="ctr" eaLnBrk="1" hangingPunct="1"/>
            <a:endParaRPr lang="sl-SI" altLang="en-US" sz="2800">
              <a:solidFill>
                <a:srgbClr val="FFCC00"/>
              </a:solidFill>
              <a:latin typeface="Eras Bold ITC" panose="020B0907030504020204" pitchFamily="34" charset="0"/>
            </a:endParaRPr>
          </a:p>
          <a:p>
            <a:pPr algn="ctr" eaLnBrk="1" hangingPunct="1"/>
            <a:endParaRPr lang="sl-SI" altLang="en-US" sz="2800">
              <a:solidFill>
                <a:srgbClr val="FFCC00"/>
              </a:solidFill>
              <a:latin typeface="Eras Bold ITC" panose="020B0907030504020204" pitchFamily="34" charset="0"/>
            </a:endParaRPr>
          </a:p>
          <a:p>
            <a:pPr algn="ctr" eaLnBrk="1" hangingPunct="1"/>
            <a:endParaRPr lang="sl-SI" altLang="en-US" sz="2800">
              <a:solidFill>
                <a:srgbClr val="FFCC00"/>
              </a:solidFill>
              <a:latin typeface="Eras Bold ITC" panose="020B0907030504020204" pitchFamily="34" charset="0"/>
            </a:endParaRPr>
          </a:p>
          <a:p>
            <a:pPr algn="ctr" eaLnBrk="1" hangingPunct="1"/>
            <a:endParaRPr lang="sl-SI" altLang="en-US" sz="2800">
              <a:solidFill>
                <a:srgbClr val="FFCC00"/>
              </a:solidFill>
              <a:latin typeface="Eras Bold ITC" panose="020B0907030504020204" pitchFamily="34" charset="0"/>
            </a:endParaRPr>
          </a:p>
          <a:p>
            <a:pPr algn="ctr" eaLnBrk="1" hangingPunct="1"/>
            <a:endParaRPr lang="sl-SI" altLang="en-US" sz="2800">
              <a:solidFill>
                <a:srgbClr val="FFCC00"/>
              </a:solidFill>
              <a:latin typeface="Eras Bold ITC" panose="020B0907030504020204" pitchFamily="34" charset="0"/>
            </a:endParaRPr>
          </a:p>
          <a:p>
            <a:pPr algn="ctr" eaLnBrk="1" hangingPunct="1"/>
            <a:endParaRPr lang="sl-SI" altLang="en-US" sz="2800">
              <a:solidFill>
                <a:srgbClr val="FFCC00"/>
              </a:solidFill>
              <a:latin typeface="Eras Bold ITC" panose="020B0907030504020204" pitchFamily="34" charset="0"/>
            </a:endParaRPr>
          </a:p>
          <a:p>
            <a:pPr algn="ctr" eaLnBrk="1" hangingPunct="1"/>
            <a:endParaRPr lang="sl-SI" altLang="en-US" sz="2800">
              <a:solidFill>
                <a:srgbClr val="FFCC00"/>
              </a:solidFill>
              <a:latin typeface="Eras Bold ITC" panose="020B0907030504020204" pitchFamily="34" charset="0"/>
            </a:endParaRPr>
          </a:p>
          <a:p>
            <a:pPr algn="ctr" eaLnBrk="1" hangingPunct="1"/>
            <a:endParaRPr lang="sl-SI" altLang="en-US" sz="2800">
              <a:solidFill>
                <a:srgbClr val="FFCC00"/>
              </a:solidFill>
              <a:latin typeface="Eras Bold ITC" panose="020B0907030504020204" pitchFamily="34" charset="0"/>
            </a:endParaRPr>
          </a:p>
          <a:p>
            <a:pPr algn="ctr" eaLnBrk="1" hangingPunct="1"/>
            <a:endParaRPr lang="sl-SI" altLang="en-US" sz="2800">
              <a:solidFill>
                <a:srgbClr val="FFCC00"/>
              </a:solidFill>
              <a:latin typeface="Eras Bold ITC" panose="020B0907030504020204" pitchFamily="34" charset="0"/>
            </a:endParaRPr>
          </a:p>
          <a:p>
            <a:pPr algn="ctr" eaLnBrk="1" hangingPunct="1"/>
            <a:endParaRPr lang="sl-SI" altLang="en-US" sz="2800">
              <a:solidFill>
                <a:srgbClr val="FFCC00"/>
              </a:solidFill>
              <a:latin typeface="Eras Bold ITC" panose="020B0907030504020204" pitchFamily="34" charset="0"/>
            </a:endParaRPr>
          </a:p>
          <a:p>
            <a:pPr algn="ctr" eaLnBrk="1" hangingPunct="1"/>
            <a:endParaRPr lang="sl-SI" altLang="en-US" sz="2800">
              <a:solidFill>
                <a:srgbClr val="FFCC00"/>
              </a:solidFill>
              <a:latin typeface="Eras Bold ITC" panose="020B0907030504020204" pitchFamily="34" charset="0"/>
            </a:endParaRPr>
          </a:p>
          <a:p>
            <a:pPr algn="ctr" eaLnBrk="1" hangingPunct="1"/>
            <a:endParaRPr lang="sl-SI" altLang="en-US" sz="2800">
              <a:solidFill>
                <a:srgbClr val="FFCC00"/>
              </a:solidFill>
              <a:latin typeface="Eras Bold ITC" panose="020B0907030504020204" pitchFamily="34" charset="0"/>
            </a:endParaRPr>
          </a:p>
          <a:p>
            <a:pPr algn="ctr" eaLnBrk="1" hangingPunct="1"/>
            <a:r>
              <a:rPr lang="sl-SI" altLang="en-US" sz="2800">
                <a:solidFill>
                  <a:srgbClr val="FFCC00"/>
                </a:solidFill>
                <a:latin typeface="Eras Bold ITC" panose="020B0907030504020204" pitchFamily="34" charset="0"/>
              </a:rPr>
              <a:t>Shonen </a:t>
            </a:r>
            <a:r>
              <a:rPr lang="sl-SI" altLang="en-US" sz="2800">
                <a:solidFill>
                  <a:srgbClr val="CC0000"/>
                </a:solidFill>
                <a:latin typeface="Eras Bold ITC" panose="020B0907030504020204" pitchFamily="34" charset="0"/>
              </a:rPr>
              <a:t>manga</a:t>
            </a:r>
            <a:r>
              <a:rPr lang="sl-SI" altLang="en-US" sz="2800">
                <a:solidFill>
                  <a:srgbClr val="FFCC00"/>
                </a:solidFill>
                <a:latin typeface="Eras Bold ITC" panose="020B0907030504020204" pitchFamily="34" charset="0"/>
              </a:rPr>
              <a:t>             Shojo </a:t>
            </a:r>
            <a:r>
              <a:rPr lang="sl-SI" altLang="en-US" sz="2800">
                <a:solidFill>
                  <a:srgbClr val="CC0000"/>
                </a:solidFill>
                <a:latin typeface="Eras Bold ITC" panose="020B0907030504020204" pitchFamily="34" charset="0"/>
              </a:rPr>
              <a:t>manga</a:t>
            </a:r>
          </a:p>
        </p:txBody>
      </p:sp>
      <p:pic>
        <p:nvPicPr>
          <p:cNvPr id="49157" name="Picture 5" descr="dragon ball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088" y="936625"/>
            <a:ext cx="3106737" cy="465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8" name="Picture 6" descr="sailor moon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2363" y="908050"/>
            <a:ext cx="2951162" cy="460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50180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50181" name="Picture 5" descr="buda zbran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088" y="260350"/>
            <a:ext cx="7011987" cy="636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sl-SI" altLang="en-US" sz="2800">
              <a:solidFill>
                <a:srgbClr val="FFCC00"/>
              </a:solidFill>
              <a:latin typeface="Eras Bold ITC" panose="020B0907030504020204" pitchFamily="34" charset="0"/>
            </a:endParaRPr>
          </a:p>
          <a:p>
            <a:pPr algn="ctr" eaLnBrk="1" hangingPunct="1"/>
            <a:endParaRPr lang="sl-SI" altLang="en-US" sz="2800">
              <a:solidFill>
                <a:srgbClr val="FFCC00"/>
              </a:solidFill>
              <a:latin typeface="Eras Bold ITC" panose="020B0907030504020204" pitchFamily="34" charset="0"/>
            </a:endParaRPr>
          </a:p>
          <a:p>
            <a:pPr algn="ctr" eaLnBrk="1" hangingPunct="1"/>
            <a:endParaRPr lang="sl-SI" altLang="en-US" sz="2800">
              <a:solidFill>
                <a:srgbClr val="FFCC00"/>
              </a:solidFill>
              <a:latin typeface="Eras Bold ITC" panose="020B0907030504020204" pitchFamily="34" charset="0"/>
            </a:endParaRPr>
          </a:p>
          <a:p>
            <a:pPr algn="ctr" eaLnBrk="1" hangingPunct="1"/>
            <a:endParaRPr lang="sl-SI" altLang="en-US" sz="2800">
              <a:solidFill>
                <a:srgbClr val="FFCC00"/>
              </a:solidFill>
              <a:latin typeface="Eras Bold ITC" panose="020B0907030504020204" pitchFamily="34" charset="0"/>
            </a:endParaRPr>
          </a:p>
          <a:p>
            <a:pPr algn="ctr" eaLnBrk="1" hangingPunct="1"/>
            <a:endParaRPr lang="sl-SI" altLang="en-US" sz="2800">
              <a:solidFill>
                <a:srgbClr val="FFCC00"/>
              </a:solidFill>
              <a:latin typeface="Eras Bold ITC" panose="020B0907030504020204" pitchFamily="34" charset="0"/>
            </a:endParaRPr>
          </a:p>
          <a:p>
            <a:pPr algn="ctr" eaLnBrk="1" hangingPunct="1"/>
            <a:endParaRPr lang="sl-SI" altLang="en-US" sz="2800">
              <a:solidFill>
                <a:srgbClr val="FFCC00"/>
              </a:solidFill>
              <a:latin typeface="Eras Bold ITC" panose="020B0907030504020204" pitchFamily="34" charset="0"/>
            </a:endParaRPr>
          </a:p>
          <a:p>
            <a:pPr algn="ctr" eaLnBrk="1" hangingPunct="1"/>
            <a:endParaRPr lang="sl-SI" altLang="en-US" sz="2800">
              <a:solidFill>
                <a:srgbClr val="FFCC00"/>
              </a:solidFill>
              <a:latin typeface="Eras Bold ITC" panose="020B0907030504020204" pitchFamily="34" charset="0"/>
            </a:endParaRPr>
          </a:p>
          <a:p>
            <a:pPr algn="ctr" eaLnBrk="1" hangingPunct="1"/>
            <a:endParaRPr lang="sl-SI" altLang="en-US" sz="2800">
              <a:solidFill>
                <a:srgbClr val="FFCC00"/>
              </a:solidFill>
              <a:latin typeface="Eras Bold ITC" panose="020B0907030504020204" pitchFamily="34" charset="0"/>
            </a:endParaRPr>
          </a:p>
          <a:p>
            <a:pPr algn="ctr" eaLnBrk="1" hangingPunct="1"/>
            <a:endParaRPr lang="sl-SI" altLang="en-US" sz="2800">
              <a:solidFill>
                <a:srgbClr val="FFCC00"/>
              </a:solidFill>
              <a:latin typeface="Eras Bold ITC" panose="020B0907030504020204" pitchFamily="34" charset="0"/>
            </a:endParaRPr>
          </a:p>
          <a:p>
            <a:pPr algn="ctr" eaLnBrk="1" hangingPunct="1"/>
            <a:endParaRPr lang="sl-SI" altLang="en-US" sz="2800">
              <a:solidFill>
                <a:srgbClr val="FFCC00"/>
              </a:solidFill>
              <a:latin typeface="Eras Bold ITC" panose="020B0907030504020204" pitchFamily="34" charset="0"/>
            </a:endParaRPr>
          </a:p>
          <a:p>
            <a:pPr algn="ctr" eaLnBrk="1" hangingPunct="1"/>
            <a:endParaRPr lang="sl-SI" altLang="en-US" sz="2800">
              <a:solidFill>
                <a:srgbClr val="FFCC00"/>
              </a:solidFill>
              <a:latin typeface="Eras Bold ITC" panose="020B0907030504020204" pitchFamily="34" charset="0"/>
            </a:endParaRPr>
          </a:p>
          <a:p>
            <a:pPr algn="ctr" eaLnBrk="1" hangingPunct="1"/>
            <a:endParaRPr lang="sl-SI" altLang="en-US" sz="2800">
              <a:solidFill>
                <a:srgbClr val="FFCC00"/>
              </a:solidFill>
              <a:latin typeface="Eras Bold ITC" panose="020B0907030504020204" pitchFamily="34" charset="0"/>
            </a:endParaRPr>
          </a:p>
          <a:p>
            <a:pPr algn="ctr" eaLnBrk="1" hangingPunct="1"/>
            <a:r>
              <a:rPr lang="sl-SI" altLang="en-US" sz="2800">
                <a:solidFill>
                  <a:srgbClr val="FFCC00"/>
                </a:solidFill>
                <a:latin typeface="Eras Bold ITC" panose="020B0907030504020204" pitchFamily="34" charset="0"/>
              </a:rPr>
              <a:t>Richard F. Outcault</a:t>
            </a:r>
          </a:p>
          <a:p>
            <a:pPr algn="ctr" eaLnBrk="1" hangingPunct="1"/>
            <a:r>
              <a:rPr lang="sl-SI" altLang="en-US" sz="2400">
                <a:solidFill>
                  <a:srgbClr val="CC0000"/>
                </a:solidFill>
                <a:latin typeface="Eras Bold ITC" panose="020B0907030504020204" pitchFamily="34" charset="0"/>
              </a:rPr>
              <a:t>(1863-1921)</a:t>
            </a:r>
          </a:p>
        </p:txBody>
      </p:sp>
      <p:pic>
        <p:nvPicPr>
          <p:cNvPr id="5125" name="Picture 5" descr="yellow ki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11413" y="765175"/>
            <a:ext cx="3781425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6" descr="hearst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48488" y="404813"/>
            <a:ext cx="1539875" cy="1925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7" descr="joseph Pulitzer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8313" y="381000"/>
            <a:ext cx="1443037" cy="211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51204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sl-SI" altLang="en-US" sz="2800">
              <a:solidFill>
                <a:srgbClr val="FFCC00"/>
              </a:solidFill>
              <a:latin typeface="Eras Bold ITC" panose="020B0907030504020204" pitchFamily="34" charset="0"/>
            </a:endParaRPr>
          </a:p>
          <a:p>
            <a:pPr algn="ctr" eaLnBrk="1" hangingPunct="1"/>
            <a:endParaRPr lang="sl-SI" altLang="en-US" sz="2800">
              <a:solidFill>
                <a:srgbClr val="FFCC00"/>
              </a:solidFill>
              <a:latin typeface="Eras Bold ITC" panose="020B0907030504020204" pitchFamily="34" charset="0"/>
            </a:endParaRPr>
          </a:p>
          <a:p>
            <a:pPr algn="ctr" eaLnBrk="1" hangingPunct="1"/>
            <a:endParaRPr lang="sl-SI" altLang="en-US" sz="2800">
              <a:solidFill>
                <a:srgbClr val="FFCC00"/>
              </a:solidFill>
              <a:latin typeface="Eras Bold ITC" panose="020B0907030504020204" pitchFamily="34" charset="0"/>
            </a:endParaRPr>
          </a:p>
          <a:p>
            <a:pPr algn="ctr" eaLnBrk="1" hangingPunct="1"/>
            <a:endParaRPr lang="sl-SI" altLang="en-US" sz="2800">
              <a:solidFill>
                <a:srgbClr val="FFCC00"/>
              </a:solidFill>
              <a:latin typeface="Eras Bold ITC" panose="020B0907030504020204" pitchFamily="34" charset="0"/>
            </a:endParaRPr>
          </a:p>
          <a:p>
            <a:pPr algn="ctr" eaLnBrk="1" hangingPunct="1"/>
            <a:endParaRPr lang="sl-SI" altLang="en-US" sz="2800">
              <a:solidFill>
                <a:srgbClr val="FFCC00"/>
              </a:solidFill>
              <a:latin typeface="Eras Bold ITC" panose="020B0907030504020204" pitchFamily="34" charset="0"/>
            </a:endParaRPr>
          </a:p>
          <a:p>
            <a:pPr algn="ctr" eaLnBrk="1" hangingPunct="1"/>
            <a:endParaRPr lang="sl-SI" altLang="en-US" sz="2800">
              <a:solidFill>
                <a:srgbClr val="FFCC00"/>
              </a:solidFill>
              <a:latin typeface="Eras Bold ITC" panose="020B0907030504020204" pitchFamily="34" charset="0"/>
            </a:endParaRPr>
          </a:p>
          <a:p>
            <a:pPr algn="ctr" eaLnBrk="1" hangingPunct="1"/>
            <a:endParaRPr lang="sl-SI" altLang="en-US" sz="2800">
              <a:solidFill>
                <a:srgbClr val="FFCC00"/>
              </a:solidFill>
              <a:latin typeface="Eras Bold ITC" panose="020B0907030504020204" pitchFamily="34" charset="0"/>
            </a:endParaRPr>
          </a:p>
          <a:p>
            <a:pPr algn="ctr" eaLnBrk="1" hangingPunct="1"/>
            <a:endParaRPr lang="sl-SI" altLang="en-US" sz="2800">
              <a:solidFill>
                <a:srgbClr val="FFCC00"/>
              </a:solidFill>
              <a:latin typeface="Eras Bold ITC" panose="020B0907030504020204" pitchFamily="34" charset="0"/>
            </a:endParaRPr>
          </a:p>
          <a:p>
            <a:pPr algn="ctr" eaLnBrk="1" hangingPunct="1"/>
            <a:endParaRPr lang="sl-SI" altLang="en-US" sz="2800">
              <a:solidFill>
                <a:srgbClr val="FFCC00"/>
              </a:solidFill>
              <a:latin typeface="Eras Bold ITC" panose="020B0907030504020204" pitchFamily="34" charset="0"/>
            </a:endParaRPr>
          </a:p>
          <a:p>
            <a:pPr algn="ctr" eaLnBrk="1" hangingPunct="1"/>
            <a:endParaRPr lang="sl-SI" altLang="en-US" sz="2800">
              <a:solidFill>
                <a:srgbClr val="FFCC00"/>
              </a:solidFill>
              <a:latin typeface="Eras Bold ITC" panose="020B0907030504020204" pitchFamily="34" charset="0"/>
            </a:endParaRPr>
          </a:p>
          <a:p>
            <a:pPr algn="ctr" eaLnBrk="1" hangingPunct="1"/>
            <a:endParaRPr lang="sl-SI" altLang="en-US" sz="2800">
              <a:solidFill>
                <a:srgbClr val="FFCC00"/>
              </a:solidFill>
              <a:latin typeface="Eras Bold ITC" panose="020B0907030504020204" pitchFamily="34" charset="0"/>
            </a:endParaRPr>
          </a:p>
          <a:p>
            <a:pPr algn="ctr" eaLnBrk="1" hangingPunct="1"/>
            <a:endParaRPr lang="sl-SI" altLang="en-US" sz="2800">
              <a:solidFill>
                <a:srgbClr val="FFCC00"/>
              </a:solidFill>
              <a:latin typeface="Eras Bold ITC" panose="020B0907030504020204" pitchFamily="34" charset="0"/>
            </a:endParaRPr>
          </a:p>
          <a:p>
            <a:pPr algn="ctr" eaLnBrk="1" hangingPunct="1"/>
            <a:endParaRPr lang="sl-SI" altLang="en-US" sz="2800">
              <a:solidFill>
                <a:srgbClr val="FFCC00"/>
              </a:solidFill>
              <a:latin typeface="Eras Bold ITC" panose="020B0907030504020204" pitchFamily="34" charset="0"/>
            </a:endParaRPr>
          </a:p>
          <a:p>
            <a:pPr algn="ctr" eaLnBrk="1" hangingPunct="1"/>
            <a:endParaRPr lang="sl-SI" altLang="en-US" sz="2800">
              <a:solidFill>
                <a:srgbClr val="FFCC00"/>
              </a:solidFill>
              <a:latin typeface="Eras Bold ITC" panose="020B0907030504020204" pitchFamily="34" charset="0"/>
            </a:endParaRPr>
          </a:p>
          <a:p>
            <a:pPr algn="ctr" eaLnBrk="1" hangingPunct="1"/>
            <a:r>
              <a:rPr lang="sl-SI" altLang="en-US" sz="2800">
                <a:solidFill>
                  <a:srgbClr val="FFCC00"/>
                </a:solidFill>
                <a:latin typeface="Eras Bold ITC" panose="020B0907030504020204" pitchFamily="34" charset="0"/>
              </a:rPr>
              <a:t>Robert Crumb</a:t>
            </a:r>
          </a:p>
          <a:p>
            <a:pPr algn="ctr" eaLnBrk="1" hangingPunct="1"/>
            <a:r>
              <a:rPr lang="sl-SI" altLang="en-US">
                <a:solidFill>
                  <a:srgbClr val="CC0000"/>
                </a:solidFill>
                <a:latin typeface="Eras Bold ITC" panose="020B0907030504020204" pitchFamily="34" charset="0"/>
              </a:rPr>
              <a:t>(1943)</a:t>
            </a:r>
          </a:p>
        </p:txBody>
      </p:sp>
      <p:pic>
        <p:nvPicPr>
          <p:cNvPr id="51205" name="Picture 5" descr="robert Crumb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35150" y="620713"/>
            <a:ext cx="5429250" cy="501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52228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52229" name="Picture 5" descr="mr Natural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27138" y="476250"/>
            <a:ext cx="2984500" cy="258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53252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53253" name="Picture 5" descr="mr Natural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27138" y="476250"/>
            <a:ext cx="2984500" cy="258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4" name="Picture 6" descr="fritz-the-cat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59338" y="0"/>
            <a:ext cx="3533775" cy="353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54276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54277" name="Picture 5" descr="mr Natural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27138" y="476250"/>
            <a:ext cx="2984500" cy="258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8" name="Picture 6" descr="fritz-the-cat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59338" y="0"/>
            <a:ext cx="3533775" cy="353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9" name="Picture 7" descr="snoid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9613" y="3429000"/>
            <a:ext cx="21336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55300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55301" name="Picture 5" descr="mr Natural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27138" y="476250"/>
            <a:ext cx="2984500" cy="258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2" name="Picture 6" descr="fritz-the-cat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59338" y="0"/>
            <a:ext cx="3533775" cy="353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3" name="Picture 7" descr="snoid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9613" y="3429000"/>
            <a:ext cx="21336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4" name="Picture 8" descr="angelfood McSpade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48038" y="3405188"/>
            <a:ext cx="2359025" cy="319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56324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56325" name="Picture 5" descr="mr Natural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27138" y="476250"/>
            <a:ext cx="2984500" cy="258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6" name="Picture 6" descr="fritz-the-cat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59338" y="0"/>
            <a:ext cx="3533775" cy="353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7" name="Picture 7" descr="snoid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9613" y="3429000"/>
            <a:ext cx="21336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8" name="Picture 8" descr="angelfood McSpade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48038" y="3405188"/>
            <a:ext cx="2359025" cy="319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9" name="Picture 9" descr="eggs Ackley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11863" y="3789363"/>
            <a:ext cx="2695575" cy="1966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57348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sl-SI" altLang="en-US" sz="2800">
              <a:solidFill>
                <a:srgbClr val="FFCC00"/>
              </a:solidFill>
              <a:latin typeface="Eras Bold ITC" panose="020B0907030504020204" pitchFamily="34" charset="0"/>
            </a:endParaRPr>
          </a:p>
          <a:p>
            <a:pPr eaLnBrk="1" hangingPunct="1"/>
            <a:endParaRPr lang="sl-SI" altLang="en-US" sz="2800">
              <a:solidFill>
                <a:srgbClr val="FFCC00"/>
              </a:solidFill>
              <a:latin typeface="Eras Bold ITC" panose="020B0907030504020204" pitchFamily="34" charset="0"/>
            </a:endParaRPr>
          </a:p>
          <a:p>
            <a:pPr eaLnBrk="1" hangingPunct="1"/>
            <a:endParaRPr lang="sl-SI" altLang="en-US" sz="2800">
              <a:solidFill>
                <a:srgbClr val="FFCC00"/>
              </a:solidFill>
              <a:latin typeface="Eras Bold ITC" panose="020B0907030504020204" pitchFamily="34" charset="0"/>
            </a:endParaRPr>
          </a:p>
          <a:p>
            <a:pPr eaLnBrk="1" hangingPunct="1"/>
            <a:endParaRPr lang="sl-SI" altLang="en-US" sz="2800">
              <a:solidFill>
                <a:srgbClr val="FFCC00"/>
              </a:solidFill>
              <a:latin typeface="Eras Bold ITC" panose="020B0907030504020204" pitchFamily="34" charset="0"/>
            </a:endParaRPr>
          </a:p>
          <a:p>
            <a:pPr eaLnBrk="1" hangingPunct="1"/>
            <a:endParaRPr lang="sl-SI" altLang="en-US" sz="2800">
              <a:solidFill>
                <a:srgbClr val="FFCC00"/>
              </a:solidFill>
              <a:latin typeface="Eras Bold ITC" panose="020B0907030504020204" pitchFamily="34" charset="0"/>
            </a:endParaRPr>
          </a:p>
          <a:p>
            <a:pPr eaLnBrk="1" hangingPunct="1"/>
            <a:endParaRPr lang="sl-SI" altLang="en-US" sz="2800">
              <a:solidFill>
                <a:srgbClr val="FFCC00"/>
              </a:solidFill>
              <a:latin typeface="Eras Bold ITC" panose="020B0907030504020204" pitchFamily="34" charset="0"/>
            </a:endParaRPr>
          </a:p>
          <a:p>
            <a:pPr eaLnBrk="1" hangingPunct="1"/>
            <a:endParaRPr lang="sl-SI" altLang="en-US" sz="2800">
              <a:solidFill>
                <a:srgbClr val="FFCC00"/>
              </a:solidFill>
              <a:latin typeface="Eras Bold ITC" panose="020B0907030504020204" pitchFamily="34" charset="0"/>
            </a:endParaRPr>
          </a:p>
          <a:p>
            <a:pPr eaLnBrk="1" hangingPunct="1"/>
            <a:endParaRPr lang="sl-SI" altLang="en-US" sz="2800">
              <a:solidFill>
                <a:srgbClr val="FFCC00"/>
              </a:solidFill>
              <a:latin typeface="Eras Bold ITC" panose="020B0907030504020204" pitchFamily="34" charset="0"/>
            </a:endParaRPr>
          </a:p>
          <a:p>
            <a:pPr eaLnBrk="1" hangingPunct="1"/>
            <a:endParaRPr lang="sl-SI" altLang="en-US" sz="2800">
              <a:solidFill>
                <a:srgbClr val="FFCC00"/>
              </a:solidFill>
              <a:latin typeface="Eras Bold ITC" panose="020B0907030504020204" pitchFamily="34" charset="0"/>
            </a:endParaRPr>
          </a:p>
          <a:p>
            <a:pPr eaLnBrk="1" hangingPunct="1"/>
            <a:endParaRPr lang="sl-SI" altLang="en-US" sz="2800">
              <a:solidFill>
                <a:srgbClr val="FFCC00"/>
              </a:solidFill>
              <a:latin typeface="Eras Bold ITC" panose="020B0907030504020204" pitchFamily="34" charset="0"/>
            </a:endParaRPr>
          </a:p>
          <a:p>
            <a:pPr eaLnBrk="1" hangingPunct="1"/>
            <a:endParaRPr lang="sl-SI" altLang="en-US" sz="2800">
              <a:solidFill>
                <a:srgbClr val="FFCC00"/>
              </a:solidFill>
              <a:latin typeface="Eras Bold ITC" panose="020B0907030504020204" pitchFamily="34" charset="0"/>
            </a:endParaRPr>
          </a:p>
          <a:p>
            <a:pPr eaLnBrk="1" hangingPunct="1"/>
            <a:endParaRPr lang="sl-SI" altLang="en-US" sz="2800">
              <a:solidFill>
                <a:srgbClr val="FFCC00"/>
              </a:solidFill>
              <a:latin typeface="Eras Bold ITC" panose="020B0907030504020204" pitchFamily="34" charset="0"/>
            </a:endParaRPr>
          </a:p>
          <a:p>
            <a:pPr eaLnBrk="1" hangingPunct="1"/>
            <a:endParaRPr lang="sl-SI" altLang="en-US" sz="2800">
              <a:solidFill>
                <a:srgbClr val="FFCC00"/>
              </a:solidFill>
              <a:latin typeface="Eras Bold ITC" panose="020B0907030504020204" pitchFamily="34" charset="0"/>
            </a:endParaRPr>
          </a:p>
          <a:p>
            <a:pPr eaLnBrk="1" hangingPunct="1"/>
            <a:r>
              <a:rPr lang="sl-SI" altLang="en-US" sz="2800">
                <a:solidFill>
                  <a:srgbClr val="FFCC00"/>
                </a:solidFill>
                <a:latin typeface="Eras Bold ITC" panose="020B0907030504020204" pitchFamily="34" charset="0"/>
              </a:rPr>
              <a:t>               Jean Giraud Moebius</a:t>
            </a:r>
          </a:p>
          <a:p>
            <a:pPr eaLnBrk="1" hangingPunct="1"/>
            <a:r>
              <a:rPr lang="sl-SI" altLang="en-US">
                <a:solidFill>
                  <a:srgbClr val="CC0000"/>
                </a:solidFill>
                <a:latin typeface="Eras Bold ITC" panose="020B0907030504020204" pitchFamily="34" charset="0"/>
              </a:rPr>
              <a:t>                                                              (1938-2012)</a:t>
            </a:r>
          </a:p>
        </p:txBody>
      </p:sp>
      <p:pic>
        <p:nvPicPr>
          <p:cNvPr id="57349" name="Picture 5" descr="Blueberry moebiu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8313" y="917575"/>
            <a:ext cx="8066087" cy="452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50" name="Picture 6" descr="moebius Jean Girau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53225" y="3829050"/>
            <a:ext cx="257175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58372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58373" name="Picture 5" descr="metal Hurlan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68538" y="357188"/>
            <a:ext cx="4638675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59396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59397" name="Picture 5" descr="Moebius Arzach 4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57425" y="268288"/>
            <a:ext cx="4762500" cy="6329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60420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sl-SI" altLang="en-US" sz="2800">
              <a:solidFill>
                <a:srgbClr val="FFCC00"/>
              </a:solidFill>
              <a:latin typeface="Eras Bold ITC" panose="020B0907030504020204" pitchFamily="34" charset="0"/>
            </a:endParaRPr>
          </a:p>
          <a:p>
            <a:pPr algn="ctr" eaLnBrk="1" hangingPunct="1"/>
            <a:endParaRPr lang="sl-SI" altLang="en-US" sz="2800">
              <a:solidFill>
                <a:srgbClr val="FFCC00"/>
              </a:solidFill>
              <a:latin typeface="Eras Bold ITC" panose="020B0907030504020204" pitchFamily="34" charset="0"/>
            </a:endParaRPr>
          </a:p>
          <a:p>
            <a:pPr algn="ctr" eaLnBrk="1" hangingPunct="1"/>
            <a:endParaRPr lang="sl-SI" altLang="en-US" sz="2800">
              <a:solidFill>
                <a:srgbClr val="FFCC00"/>
              </a:solidFill>
              <a:latin typeface="Eras Bold ITC" panose="020B0907030504020204" pitchFamily="34" charset="0"/>
            </a:endParaRPr>
          </a:p>
          <a:p>
            <a:pPr algn="ctr" eaLnBrk="1" hangingPunct="1"/>
            <a:endParaRPr lang="sl-SI" altLang="en-US" sz="2800">
              <a:solidFill>
                <a:srgbClr val="FFCC00"/>
              </a:solidFill>
              <a:latin typeface="Eras Bold ITC" panose="020B0907030504020204" pitchFamily="34" charset="0"/>
            </a:endParaRPr>
          </a:p>
          <a:p>
            <a:pPr algn="ctr" eaLnBrk="1" hangingPunct="1"/>
            <a:endParaRPr lang="sl-SI" altLang="en-US" sz="2800">
              <a:solidFill>
                <a:srgbClr val="FFCC00"/>
              </a:solidFill>
              <a:latin typeface="Eras Bold ITC" panose="020B0907030504020204" pitchFamily="34" charset="0"/>
            </a:endParaRPr>
          </a:p>
          <a:p>
            <a:pPr algn="ctr" eaLnBrk="1" hangingPunct="1"/>
            <a:endParaRPr lang="sl-SI" altLang="en-US" sz="2800">
              <a:solidFill>
                <a:srgbClr val="FFCC00"/>
              </a:solidFill>
              <a:latin typeface="Eras Bold ITC" panose="020B0907030504020204" pitchFamily="34" charset="0"/>
            </a:endParaRPr>
          </a:p>
          <a:p>
            <a:pPr algn="ctr" eaLnBrk="1" hangingPunct="1"/>
            <a:endParaRPr lang="sl-SI" altLang="en-US" sz="2800">
              <a:solidFill>
                <a:srgbClr val="FFCC00"/>
              </a:solidFill>
              <a:latin typeface="Eras Bold ITC" panose="020B0907030504020204" pitchFamily="34" charset="0"/>
            </a:endParaRPr>
          </a:p>
          <a:p>
            <a:pPr algn="ctr" eaLnBrk="1" hangingPunct="1"/>
            <a:endParaRPr lang="sl-SI" altLang="en-US" sz="2800">
              <a:solidFill>
                <a:srgbClr val="FFCC00"/>
              </a:solidFill>
              <a:latin typeface="Eras Bold ITC" panose="020B0907030504020204" pitchFamily="34" charset="0"/>
            </a:endParaRPr>
          </a:p>
          <a:p>
            <a:pPr algn="ctr" eaLnBrk="1" hangingPunct="1"/>
            <a:endParaRPr lang="sl-SI" altLang="en-US" sz="2800">
              <a:solidFill>
                <a:srgbClr val="FFCC00"/>
              </a:solidFill>
              <a:latin typeface="Eras Bold ITC" panose="020B0907030504020204" pitchFamily="34" charset="0"/>
            </a:endParaRPr>
          </a:p>
          <a:p>
            <a:pPr algn="ctr" eaLnBrk="1" hangingPunct="1"/>
            <a:endParaRPr lang="sl-SI" altLang="en-US" sz="2800">
              <a:solidFill>
                <a:srgbClr val="FFCC00"/>
              </a:solidFill>
              <a:latin typeface="Eras Bold ITC" panose="020B0907030504020204" pitchFamily="34" charset="0"/>
            </a:endParaRPr>
          </a:p>
          <a:p>
            <a:pPr algn="ctr" eaLnBrk="1" hangingPunct="1"/>
            <a:endParaRPr lang="sl-SI" altLang="en-US" sz="2800">
              <a:solidFill>
                <a:srgbClr val="FFCC00"/>
              </a:solidFill>
              <a:latin typeface="Eras Bold ITC" panose="020B0907030504020204" pitchFamily="34" charset="0"/>
            </a:endParaRPr>
          </a:p>
          <a:p>
            <a:pPr algn="ctr" eaLnBrk="1" hangingPunct="1"/>
            <a:endParaRPr lang="sl-SI" altLang="en-US" sz="2800">
              <a:solidFill>
                <a:srgbClr val="FFCC00"/>
              </a:solidFill>
              <a:latin typeface="Eras Bold ITC" panose="020B0907030504020204" pitchFamily="34" charset="0"/>
            </a:endParaRPr>
          </a:p>
          <a:p>
            <a:pPr algn="ctr" eaLnBrk="1" hangingPunct="1"/>
            <a:r>
              <a:rPr lang="sl-SI" altLang="en-US" sz="2800">
                <a:solidFill>
                  <a:srgbClr val="FFCC00"/>
                </a:solidFill>
                <a:latin typeface="Eras Bold ITC" panose="020B0907030504020204" pitchFamily="34" charset="0"/>
              </a:rPr>
              <a:t>Corto Maltese</a:t>
            </a:r>
          </a:p>
          <a:p>
            <a:pPr algn="ctr" eaLnBrk="1" hangingPunct="1"/>
            <a:r>
              <a:rPr lang="sl-SI" altLang="en-US">
                <a:solidFill>
                  <a:srgbClr val="CC0000"/>
                </a:solidFill>
                <a:latin typeface="Eras Bold ITC" panose="020B0907030504020204" pitchFamily="34" charset="0"/>
              </a:rPr>
              <a:t>(1967-1989)</a:t>
            </a:r>
          </a:p>
        </p:txBody>
      </p:sp>
      <p:pic>
        <p:nvPicPr>
          <p:cNvPr id="60421" name="Picture 5" descr="corto Maltese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6013" y="631825"/>
            <a:ext cx="6985000" cy="4668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sl-SI" altLang="en-US" sz="2800">
                <a:solidFill>
                  <a:srgbClr val="FFCC00"/>
                </a:solidFill>
                <a:latin typeface="Eras Bold ITC" panose="020B0907030504020204" pitchFamily="34" charset="0"/>
              </a:rPr>
              <a:t> </a:t>
            </a:r>
          </a:p>
          <a:p>
            <a:pPr eaLnBrk="1" hangingPunct="1"/>
            <a:endParaRPr lang="sl-SI" altLang="en-US" sz="2800">
              <a:solidFill>
                <a:srgbClr val="FFCC00"/>
              </a:solidFill>
              <a:latin typeface="Eras Bold ITC" panose="020B0907030504020204" pitchFamily="34" charset="0"/>
            </a:endParaRPr>
          </a:p>
          <a:p>
            <a:pPr eaLnBrk="1" hangingPunct="1"/>
            <a:endParaRPr lang="sl-SI" altLang="en-US" sz="2800">
              <a:solidFill>
                <a:srgbClr val="FFCC00"/>
              </a:solidFill>
              <a:latin typeface="Eras Bold ITC" panose="020B0907030504020204" pitchFamily="34" charset="0"/>
            </a:endParaRPr>
          </a:p>
          <a:p>
            <a:pPr eaLnBrk="1" hangingPunct="1"/>
            <a:endParaRPr lang="sl-SI" altLang="en-US" sz="2800">
              <a:solidFill>
                <a:srgbClr val="FFCC00"/>
              </a:solidFill>
              <a:latin typeface="Eras Bold ITC" panose="020B0907030504020204" pitchFamily="34" charset="0"/>
            </a:endParaRPr>
          </a:p>
          <a:p>
            <a:pPr eaLnBrk="1" hangingPunct="1"/>
            <a:endParaRPr lang="sl-SI" altLang="en-US" sz="2800">
              <a:solidFill>
                <a:srgbClr val="FFCC00"/>
              </a:solidFill>
              <a:latin typeface="Eras Bold ITC" panose="020B0907030504020204" pitchFamily="34" charset="0"/>
            </a:endParaRPr>
          </a:p>
          <a:p>
            <a:pPr eaLnBrk="1" hangingPunct="1"/>
            <a:endParaRPr lang="sl-SI" altLang="en-US" sz="2800">
              <a:solidFill>
                <a:srgbClr val="FFCC00"/>
              </a:solidFill>
              <a:latin typeface="Eras Bold ITC" panose="020B0907030504020204" pitchFamily="34" charset="0"/>
            </a:endParaRPr>
          </a:p>
          <a:p>
            <a:pPr eaLnBrk="1" hangingPunct="1"/>
            <a:endParaRPr lang="sl-SI" altLang="en-US" sz="2800">
              <a:solidFill>
                <a:srgbClr val="FFCC00"/>
              </a:solidFill>
              <a:latin typeface="Eras Bold ITC" panose="020B0907030504020204" pitchFamily="34" charset="0"/>
            </a:endParaRPr>
          </a:p>
          <a:p>
            <a:pPr eaLnBrk="1" hangingPunct="1"/>
            <a:endParaRPr lang="sl-SI" altLang="en-US" sz="2800">
              <a:solidFill>
                <a:srgbClr val="FFCC00"/>
              </a:solidFill>
              <a:latin typeface="Eras Bold ITC" panose="020B0907030504020204" pitchFamily="34" charset="0"/>
            </a:endParaRPr>
          </a:p>
          <a:p>
            <a:pPr eaLnBrk="1" hangingPunct="1"/>
            <a:endParaRPr lang="sl-SI" altLang="en-US" sz="2800">
              <a:solidFill>
                <a:srgbClr val="FFCC00"/>
              </a:solidFill>
              <a:latin typeface="Eras Bold ITC" panose="020B0907030504020204" pitchFamily="34" charset="0"/>
            </a:endParaRPr>
          </a:p>
          <a:p>
            <a:pPr eaLnBrk="1" hangingPunct="1"/>
            <a:endParaRPr lang="sl-SI" altLang="en-US" sz="2800">
              <a:solidFill>
                <a:srgbClr val="FFCC00"/>
              </a:solidFill>
              <a:latin typeface="Eras Bold ITC" panose="020B0907030504020204" pitchFamily="34" charset="0"/>
            </a:endParaRPr>
          </a:p>
          <a:p>
            <a:pPr eaLnBrk="1" hangingPunct="1"/>
            <a:endParaRPr lang="sl-SI" altLang="en-US" sz="2800">
              <a:solidFill>
                <a:srgbClr val="FFCC00"/>
              </a:solidFill>
              <a:latin typeface="Eras Bold ITC" panose="020B0907030504020204" pitchFamily="34" charset="0"/>
            </a:endParaRPr>
          </a:p>
          <a:p>
            <a:pPr eaLnBrk="1" hangingPunct="1"/>
            <a:endParaRPr lang="sl-SI" altLang="en-US" sz="2800">
              <a:solidFill>
                <a:srgbClr val="FFCC00"/>
              </a:solidFill>
              <a:latin typeface="Eras Bold ITC" panose="020B0907030504020204" pitchFamily="34" charset="0"/>
            </a:endParaRPr>
          </a:p>
          <a:p>
            <a:pPr eaLnBrk="1" hangingPunct="1"/>
            <a:endParaRPr lang="sl-SI" altLang="en-US" sz="2800">
              <a:solidFill>
                <a:srgbClr val="FFCC00"/>
              </a:solidFill>
              <a:latin typeface="Eras Bold ITC" panose="020B0907030504020204" pitchFamily="34" charset="0"/>
            </a:endParaRPr>
          </a:p>
          <a:p>
            <a:pPr eaLnBrk="1" hangingPunct="1"/>
            <a:endParaRPr lang="sl-SI" altLang="en-US" sz="2800">
              <a:solidFill>
                <a:srgbClr val="FFCC00"/>
              </a:solidFill>
              <a:latin typeface="Eras Bold ITC" panose="020B0907030504020204" pitchFamily="34" charset="0"/>
            </a:endParaRPr>
          </a:p>
          <a:p>
            <a:pPr eaLnBrk="1" hangingPunct="1"/>
            <a:endParaRPr lang="sl-SI" altLang="en-US" sz="2800">
              <a:solidFill>
                <a:srgbClr val="FFCC00"/>
              </a:solidFill>
              <a:latin typeface="Eras Bold ITC" panose="020B0907030504020204" pitchFamily="34" charset="0"/>
            </a:endParaRPr>
          </a:p>
          <a:p>
            <a:pPr eaLnBrk="1" hangingPunct="1"/>
            <a:endParaRPr lang="sl-SI" altLang="en-US" sz="2800">
              <a:solidFill>
                <a:srgbClr val="FFCC00"/>
              </a:solidFill>
              <a:latin typeface="Eras Bold ITC" panose="020B0907030504020204" pitchFamily="34" charset="0"/>
            </a:endParaRPr>
          </a:p>
          <a:p>
            <a:pPr eaLnBrk="1" hangingPunct="1"/>
            <a:endParaRPr lang="sl-SI" altLang="en-US" sz="2800">
              <a:solidFill>
                <a:srgbClr val="FFCC00"/>
              </a:solidFill>
              <a:latin typeface="Eras Bold ITC" panose="020B0907030504020204" pitchFamily="34" charset="0"/>
            </a:endParaRPr>
          </a:p>
          <a:p>
            <a:pPr eaLnBrk="1" hangingPunct="1"/>
            <a:r>
              <a:rPr lang="sl-SI" altLang="en-US" sz="2800">
                <a:solidFill>
                  <a:srgbClr val="FFCC00"/>
                </a:solidFill>
                <a:latin typeface="Eras Bold ITC" panose="020B0907030504020204" pitchFamily="34" charset="0"/>
              </a:rPr>
              <a:t>Winsor McKay</a:t>
            </a:r>
          </a:p>
          <a:p>
            <a:pPr eaLnBrk="1" hangingPunct="1"/>
            <a:r>
              <a:rPr lang="sl-SI" altLang="en-US">
                <a:solidFill>
                  <a:srgbClr val="CC0000"/>
                </a:solidFill>
                <a:latin typeface="Eras Bold ITC" panose="020B0907030504020204" pitchFamily="34" charset="0"/>
              </a:rPr>
              <a:t>(1969-1934)</a:t>
            </a:r>
          </a:p>
          <a:p>
            <a:pPr eaLnBrk="1" hangingPunct="1"/>
            <a:endParaRPr lang="sl-SI" altLang="en-US">
              <a:solidFill>
                <a:srgbClr val="FFCC00"/>
              </a:solidFill>
              <a:latin typeface="Eras Bold ITC" panose="020B0907030504020204" pitchFamily="34" charset="0"/>
            </a:endParaRPr>
          </a:p>
          <a:p>
            <a:pPr eaLnBrk="1" hangingPunct="1"/>
            <a:endParaRPr lang="sl-SI" altLang="en-US" sz="2800">
              <a:solidFill>
                <a:srgbClr val="FFCC00"/>
              </a:solidFill>
              <a:latin typeface="Eras Bold ITC" panose="020B0907030504020204" pitchFamily="34" charset="0"/>
            </a:endParaRPr>
          </a:p>
          <a:p>
            <a:pPr eaLnBrk="1" hangingPunct="1"/>
            <a:endParaRPr lang="sl-SI" altLang="en-US" sz="2800">
              <a:solidFill>
                <a:srgbClr val="FFCC00"/>
              </a:solidFill>
              <a:latin typeface="Eras Bold ITC" panose="020B0907030504020204" pitchFamily="34" charset="0"/>
            </a:endParaRPr>
          </a:p>
          <a:p>
            <a:pPr eaLnBrk="1" hangingPunct="1"/>
            <a:endParaRPr lang="sl-SI" altLang="en-US" sz="2800">
              <a:solidFill>
                <a:srgbClr val="FFCC00"/>
              </a:solidFill>
              <a:latin typeface="Eras Bold ITC" panose="020B0907030504020204" pitchFamily="34" charset="0"/>
            </a:endParaRPr>
          </a:p>
          <a:p>
            <a:pPr eaLnBrk="1" hangingPunct="1"/>
            <a:endParaRPr lang="sl-SI" altLang="en-US" sz="2800">
              <a:solidFill>
                <a:srgbClr val="FFCC00"/>
              </a:solidFill>
              <a:latin typeface="Eras Bold ITC" panose="020B0907030504020204" pitchFamily="34" charset="0"/>
            </a:endParaRPr>
          </a:p>
          <a:p>
            <a:pPr eaLnBrk="1" hangingPunct="1"/>
            <a:r>
              <a:rPr lang="sl-SI" altLang="en-US" sz="2800">
                <a:solidFill>
                  <a:srgbClr val="FFCC00"/>
                </a:solidFill>
                <a:latin typeface="Eras Bold ITC" panose="020B0907030504020204" pitchFamily="34" charset="0"/>
              </a:rPr>
              <a:t>Little Nemo</a:t>
            </a:r>
          </a:p>
          <a:p>
            <a:pPr eaLnBrk="1" hangingPunct="1"/>
            <a:r>
              <a:rPr lang="sl-SI" altLang="en-US" sz="2800">
                <a:solidFill>
                  <a:srgbClr val="FFCC00"/>
                </a:solidFill>
                <a:latin typeface="Eras Bold ITC" panose="020B0907030504020204" pitchFamily="34" charset="0"/>
              </a:rPr>
              <a:t>  </a:t>
            </a:r>
            <a:r>
              <a:rPr lang="sl-SI" altLang="en-US">
                <a:solidFill>
                  <a:srgbClr val="CC0000"/>
                </a:solidFill>
                <a:latin typeface="Eras Bold ITC" panose="020B0907030504020204" pitchFamily="34" charset="0"/>
              </a:rPr>
              <a:t>(1905-14)</a:t>
            </a:r>
          </a:p>
          <a:p>
            <a:pPr eaLnBrk="1" hangingPunct="1"/>
            <a:endParaRPr lang="sl-SI" altLang="en-US">
              <a:solidFill>
                <a:srgbClr val="CC0000"/>
              </a:solidFill>
              <a:latin typeface="Eras Bold ITC" panose="020B0907030504020204" pitchFamily="34" charset="0"/>
            </a:endParaRPr>
          </a:p>
          <a:p>
            <a:pPr eaLnBrk="1" hangingPunct="1"/>
            <a:endParaRPr lang="sl-SI" altLang="en-US">
              <a:solidFill>
                <a:srgbClr val="CC0000"/>
              </a:solidFill>
              <a:latin typeface="Eras Bold ITC" panose="020B0907030504020204" pitchFamily="34" charset="0"/>
            </a:endParaRPr>
          </a:p>
          <a:p>
            <a:pPr eaLnBrk="1" hangingPunct="1"/>
            <a:endParaRPr lang="sl-SI" altLang="en-US">
              <a:solidFill>
                <a:srgbClr val="CC0000"/>
              </a:solidFill>
              <a:latin typeface="Eras Bold ITC" panose="020B0907030504020204" pitchFamily="34" charset="0"/>
            </a:endParaRPr>
          </a:p>
          <a:p>
            <a:pPr eaLnBrk="1" hangingPunct="1"/>
            <a:endParaRPr lang="sl-SI" altLang="en-US">
              <a:solidFill>
                <a:srgbClr val="CC0000"/>
              </a:solidFill>
              <a:latin typeface="Eras Bold ITC" panose="020B0907030504020204" pitchFamily="34" charset="0"/>
            </a:endParaRPr>
          </a:p>
          <a:p>
            <a:pPr eaLnBrk="1" hangingPunct="1"/>
            <a:endParaRPr lang="sl-SI" altLang="en-US">
              <a:solidFill>
                <a:srgbClr val="CC0000"/>
              </a:solidFill>
              <a:latin typeface="Eras Bold ITC" panose="020B0907030504020204" pitchFamily="34" charset="0"/>
            </a:endParaRPr>
          </a:p>
          <a:p>
            <a:pPr eaLnBrk="1" hangingPunct="1"/>
            <a:endParaRPr lang="sl-SI" altLang="en-US">
              <a:solidFill>
                <a:srgbClr val="CC0000"/>
              </a:solidFill>
              <a:latin typeface="Eras Bold ITC" panose="020B0907030504020204" pitchFamily="34" charset="0"/>
            </a:endParaRPr>
          </a:p>
          <a:p>
            <a:pPr eaLnBrk="1" hangingPunct="1"/>
            <a:endParaRPr lang="sl-SI" altLang="en-US">
              <a:solidFill>
                <a:srgbClr val="CC0000"/>
              </a:solidFill>
              <a:latin typeface="Eras Bold ITC" panose="020B0907030504020204" pitchFamily="34" charset="0"/>
            </a:endParaRPr>
          </a:p>
          <a:p>
            <a:pPr eaLnBrk="1" hangingPunct="1"/>
            <a:endParaRPr lang="sl-SI" altLang="en-US">
              <a:solidFill>
                <a:srgbClr val="CC0000"/>
              </a:solidFill>
              <a:latin typeface="Eras Bold ITC" panose="020B0907030504020204" pitchFamily="34" charset="0"/>
            </a:endParaRPr>
          </a:p>
          <a:p>
            <a:pPr eaLnBrk="1" hangingPunct="1"/>
            <a:endParaRPr lang="sl-SI" altLang="en-US">
              <a:solidFill>
                <a:srgbClr val="CC0000"/>
              </a:solidFill>
              <a:latin typeface="Eras Bold ITC" panose="020B0907030504020204" pitchFamily="34" charset="0"/>
            </a:endParaRPr>
          </a:p>
          <a:p>
            <a:pPr eaLnBrk="1" hangingPunct="1"/>
            <a:endParaRPr lang="sl-SI" altLang="en-US">
              <a:solidFill>
                <a:srgbClr val="CC0000"/>
              </a:solidFill>
              <a:latin typeface="Eras Bold ITC" panose="020B0907030504020204" pitchFamily="34" charset="0"/>
            </a:endParaRPr>
          </a:p>
          <a:p>
            <a:pPr eaLnBrk="1" hangingPunct="1"/>
            <a:endParaRPr lang="sl-SI" altLang="en-US">
              <a:solidFill>
                <a:srgbClr val="CC0000"/>
              </a:solidFill>
              <a:latin typeface="Eras Bold ITC" panose="020B0907030504020204" pitchFamily="34" charset="0"/>
            </a:endParaRPr>
          </a:p>
          <a:p>
            <a:pPr eaLnBrk="1" hangingPunct="1"/>
            <a:endParaRPr lang="sl-SI" altLang="en-US">
              <a:solidFill>
                <a:srgbClr val="CC0000"/>
              </a:solidFill>
              <a:latin typeface="Eras Bold ITC" panose="020B0907030504020204" pitchFamily="34" charset="0"/>
            </a:endParaRPr>
          </a:p>
          <a:p>
            <a:pPr eaLnBrk="1" hangingPunct="1"/>
            <a:endParaRPr lang="sl-SI" altLang="en-US">
              <a:solidFill>
                <a:srgbClr val="CC0000"/>
              </a:solidFill>
              <a:latin typeface="Eras Bold ITC" panose="020B0907030504020204" pitchFamily="34" charset="0"/>
            </a:endParaRPr>
          </a:p>
          <a:p>
            <a:pPr eaLnBrk="1" hangingPunct="1"/>
            <a:endParaRPr lang="sl-SI" altLang="en-US">
              <a:solidFill>
                <a:srgbClr val="CC0000"/>
              </a:solidFill>
              <a:latin typeface="Eras Bold ITC" panose="020B0907030504020204" pitchFamily="34" charset="0"/>
            </a:endParaRPr>
          </a:p>
          <a:p>
            <a:pPr eaLnBrk="1" hangingPunct="1"/>
            <a:endParaRPr lang="sl-SI" altLang="en-US">
              <a:solidFill>
                <a:srgbClr val="CC0000"/>
              </a:solidFill>
              <a:latin typeface="Eras Bold ITC" panose="020B0907030504020204" pitchFamily="34" charset="0"/>
            </a:endParaRPr>
          </a:p>
          <a:p>
            <a:pPr eaLnBrk="1" hangingPunct="1"/>
            <a:endParaRPr lang="sl-SI" altLang="en-US">
              <a:solidFill>
                <a:srgbClr val="CC0000"/>
              </a:solidFill>
              <a:latin typeface="Eras Bold ITC" panose="020B0907030504020204" pitchFamily="34" charset="0"/>
            </a:endParaRPr>
          </a:p>
          <a:p>
            <a:pPr eaLnBrk="1" hangingPunct="1"/>
            <a:endParaRPr lang="sl-SI" altLang="en-US">
              <a:solidFill>
                <a:srgbClr val="CC0000"/>
              </a:solidFill>
              <a:latin typeface="Eras Bold ITC" panose="020B0907030504020204" pitchFamily="34" charset="0"/>
            </a:endParaRPr>
          </a:p>
          <a:p>
            <a:pPr eaLnBrk="1" hangingPunct="1"/>
            <a:endParaRPr lang="sl-SI" altLang="en-US">
              <a:solidFill>
                <a:srgbClr val="CC0000"/>
              </a:solidFill>
              <a:latin typeface="Eras Bold ITC" panose="020B0907030504020204" pitchFamily="34" charset="0"/>
            </a:endParaRPr>
          </a:p>
        </p:txBody>
      </p:sp>
      <p:pic>
        <p:nvPicPr>
          <p:cNvPr id="6149" name="Picture 5" descr="little-nemo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76600" y="188913"/>
            <a:ext cx="4972050" cy="641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6" descr="winsor_McCay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388" y="476250"/>
            <a:ext cx="1428750" cy="183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61444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sl-SI" altLang="en-US" sz="2800">
              <a:solidFill>
                <a:srgbClr val="FFCC00"/>
              </a:solidFill>
              <a:latin typeface="Eras Bold ITC" panose="020B0907030504020204" pitchFamily="34" charset="0"/>
            </a:endParaRPr>
          </a:p>
          <a:p>
            <a:pPr eaLnBrk="1" hangingPunct="1"/>
            <a:endParaRPr lang="sl-SI" altLang="en-US" sz="2800">
              <a:solidFill>
                <a:srgbClr val="FFCC00"/>
              </a:solidFill>
              <a:latin typeface="Eras Bold ITC" panose="020B0907030504020204" pitchFamily="34" charset="0"/>
            </a:endParaRPr>
          </a:p>
          <a:p>
            <a:pPr eaLnBrk="1" hangingPunct="1"/>
            <a:endParaRPr lang="sl-SI" altLang="en-US" sz="2800">
              <a:solidFill>
                <a:srgbClr val="FFCC00"/>
              </a:solidFill>
              <a:latin typeface="Eras Bold ITC" panose="020B0907030504020204" pitchFamily="34" charset="0"/>
            </a:endParaRPr>
          </a:p>
          <a:p>
            <a:pPr eaLnBrk="1" hangingPunct="1"/>
            <a:endParaRPr lang="sl-SI" altLang="en-US" sz="2800">
              <a:solidFill>
                <a:srgbClr val="FFCC00"/>
              </a:solidFill>
              <a:latin typeface="Eras Bold ITC" panose="020B0907030504020204" pitchFamily="34" charset="0"/>
            </a:endParaRPr>
          </a:p>
          <a:p>
            <a:pPr eaLnBrk="1" hangingPunct="1"/>
            <a:endParaRPr lang="sl-SI" altLang="en-US" sz="2800">
              <a:solidFill>
                <a:srgbClr val="FFCC00"/>
              </a:solidFill>
              <a:latin typeface="Eras Bold ITC" panose="020B0907030504020204" pitchFamily="34" charset="0"/>
            </a:endParaRPr>
          </a:p>
          <a:p>
            <a:pPr eaLnBrk="1" hangingPunct="1"/>
            <a:endParaRPr lang="sl-SI" altLang="en-US" sz="2800">
              <a:solidFill>
                <a:srgbClr val="FFCC00"/>
              </a:solidFill>
              <a:latin typeface="Eras Bold ITC" panose="020B0907030504020204" pitchFamily="34" charset="0"/>
            </a:endParaRPr>
          </a:p>
          <a:p>
            <a:pPr eaLnBrk="1" hangingPunct="1"/>
            <a:endParaRPr lang="sl-SI" altLang="en-US" sz="2800">
              <a:solidFill>
                <a:srgbClr val="FFCC00"/>
              </a:solidFill>
              <a:latin typeface="Eras Bold ITC" panose="020B0907030504020204" pitchFamily="34" charset="0"/>
            </a:endParaRPr>
          </a:p>
          <a:p>
            <a:pPr eaLnBrk="1" hangingPunct="1"/>
            <a:endParaRPr lang="sl-SI" altLang="en-US" sz="2800">
              <a:solidFill>
                <a:srgbClr val="FFCC00"/>
              </a:solidFill>
              <a:latin typeface="Eras Bold ITC" panose="020B0907030504020204" pitchFamily="34" charset="0"/>
            </a:endParaRPr>
          </a:p>
          <a:p>
            <a:pPr eaLnBrk="1" hangingPunct="1"/>
            <a:endParaRPr lang="sl-SI" altLang="en-US" sz="2800">
              <a:solidFill>
                <a:srgbClr val="FFCC00"/>
              </a:solidFill>
              <a:latin typeface="Eras Bold ITC" panose="020B0907030504020204" pitchFamily="34" charset="0"/>
            </a:endParaRPr>
          </a:p>
          <a:p>
            <a:pPr eaLnBrk="1" hangingPunct="1"/>
            <a:endParaRPr lang="sl-SI" altLang="en-US" sz="2800">
              <a:solidFill>
                <a:srgbClr val="FFCC00"/>
              </a:solidFill>
              <a:latin typeface="Eras Bold ITC" panose="020B0907030504020204" pitchFamily="34" charset="0"/>
            </a:endParaRPr>
          </a:p>
          <a:p>
            <a:pPr eaLnBrk="1" hangingPunct="1"/>
            <a:r>
              <a:rPr lang="sl-SI" altLang="en-US" sz="2800">
                <a:solidFill>
                  <a:srgbClr val="FFCC00"/>
                </a:solidFill>
                <a:latin typeface="Eras Bold ITC" panose="020B0907030504020204" pitchFamily="34" charset="0"/>
              </a:rPr>
              <a:t>              Milo </a:t>
            </a:r>
          </a:p>
          <a:p>
            <a:pPr eaLnBrk="1" hangingPunct="1"/>
            <a:r>
              <a:rPr lang="sl-SI" altLang="en-US" sz="2800">
                <a:solidFill>
                  <a:srgbClr val="FFCC00"/>
                </a:solidFill>
                <a:latin typeface="Eras Bold ITC" panose="020B0907030504020204" pitchFamily="34" charset="0"/>
              </a:rPr>
              <a:t>          Manara</a:t>
            </a:r>
          </a:p>
          <a:p>
            <a:pPr eaLnBrk="1" hangingPunct="1"/>
            <a:r>
              <a:rPr lang="sl-SI" altLang="en-US">
                <a:solidFill>
                  <a:srgbClr val="CC0000"/>
                </a:solidFill>
                <a:latin typeface="Eras Bold ITC" panose="020B0907030504020204" pitchFamily="34" charset="0"/>
              </a:rPr>
              <a:t>                    (1945)</a:t>
            </a:r>
          </a:p>
        </p:txBody>
      </p:sp>
      <p:pic>
        <p:nvPicPr>
          <p:cNvPr id="61445" name="Picture 5" descr="milo Manar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8650" y="836613"/>
            <a:ext cx="2911475" cy="381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46" name="Picture 6" descr="gullivera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4663" y="476250"/>
            <a:ext cx="4214812" cy="588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62468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sl-SI" altLang="en-US" sz="2800">
              <a:solidFill>
                <a:srgbClr val="FFCC00"/>
              </a:solidFill>
              <a:latin typeface="Eras Bold ITC" panose="020B0907030504020204" pitchFamily="34" charset="0"/>
            </a:endParaRPr>
          </a:p>
          <a:p>
            <a:pPr eaLnBrk="1" hangingPunct="1"/>
            <a:endParaRPr lang="sl-SI" altLang="en-US" sz="2800">
              <a:solidFill>
                <a:srgbClr val="FFCC00"/>
              </a:solidFill>
              <a:latin typeface="Eras Bold ITC" panose="020B0907030504020204" pitchFamily="34" charset="0"/>
            </a:endParaRPr>
          </a:p>
          <a:p>
            <a:pPr eaLnBrk="1" hangingPunct="1"/>
            <a:endParaRPr lang="sl-SI" altLang="en-US" sz="2800">
              <a:solidFill>
                <a:srgbClr val="FFCC00"/>
              </a:solidFill>
              <a:latin typeface="Eras Bold ITC" panose="020B0907030504020204" pitchFamily="34" charset="0"/>
            </a:endParaRPr>
          </a:p>
          <a:p>
            <a:pPr eaLnBrk="1" hangingPunct="1"/>
            <a:endParaRPr lang="sl-SI" altLang="en-US" sz="2800">
              <a:solidFill>
                <a:srgbClr val="FFCC00"/>
              </a:solidFill>
              <a:latin typeface="Eras Bold ITC" panose="020B0907030504020204" pitchFamily="34" charset="0"/>
            </a:endParaRPr>
          </a:p>
          <a:p>
            <a:pPr eaLnBrk="1" hangingPunct="1"/>
            <a:endParaRPr lang="sl-SI" altLang="en-US" sz="2800">
              <a:solidFill>
                <a:srgbClr val="FFCC00"/>
              </a:solidFill>
              <a:latin typeface="Eras Bold ITC" panose="020B0907030504020204" pitchFamily="34" charset="0"/>
            </a:endParaRPr>
          </a:p>
          <a:p>
            <a:pPr eaLnBrk="1" hangingPunct="1"/>
            <a:endParaRPr lang="sl-SI" altLang="en-US" sz="2800">
              <a:solidFill>
                <a:srgbClr val="FFCC00"/>
              </a:solidFill>
              <a:latin typeface="Eras Bold ITC" panose="020B0907030504020204" pitchFamily="34" charset="0"/>
            </a:endParaRPr>
          </a:p>
          <a:p>
            <a:pPr eaLnBrk="1" hangingPunct="1"/>
            <a:endParaRPr lang="sl-SI" altLang="en-US" sz="2800">
              <a:solidFill>
                <a:srgbClr val="FFCC00"/>
              </a:solidFill>
              <a:latin typeface="Eras Bold ITC" panose="020B0907030504020204" pitchFamily="34" charset="0"/>
            </a:endParaRPr>
          </a:p>
          <a:p>
            <a:pPr eaLnBrk="1" hangingPunct="1"/>
            <a:endParaRPr lang="sl-SI" altLang="en-US" sz="2800">
              <a:solidFill>
                <a:srgbClr val="FFCC00"/>
              </a:solidFill>
              <a:latin typeface="Eras Bold ITC" panose="020B0907030504020204" pitchFamily="34" charset="0"/>
            </a:endParaRPr>
          </a:p>
          <a:p>
            <a:pPr eaLnBrk="1" hangingPunct="1"/>
            <a:endParaRPr lang="sl-SI" altLang="en-US" sz="2800">
              <a:solidFill>
                <a:srgbClr val="FFCC00"/>
              </a:solidFill>
              <a:latin typeface="Eras Bold ITC" panose="020B0907030504020204" pitchFamily="34" charset="0"/>
            </a:endParaRPr>
          </a:p>
          <a:p>
            <a:pPr eaLnBrk="1" hangingPunct="1"/>
            <a:endParaRPr lang="sl-SI" altLang="en-US" sz="2800">
              <a:solidFill>
                <a:srgbClr val="FFCC00"/>
              </a:solidFill>
              <a:latin typeface="Eras Bold ITC" panose="020B0907030504020204" pitchFamily="34" charset="0"/>
            </a:endParaRPr>
          </a:p>
          <a:p>
            <a:pPr eaLnBrk="1" hangingPunct="1"/>
            <a:endParaRPr lang="sl-SI" altLang="en-US" sz="2800">
              <a:solidFill>
                <a:srgbClr val="FFCC00"/>
              </a:solidFill>
              <a:latin typeface="Eras Bold ITC" panose="020B0907030504020204" pitchFamily="34" charset="0"/>
            </a:endParaRPr>
          </a:p>
          <a:p>
            <a:pPr eaLnBrk="1" hangingPunct="1"/>
            <a:endParaRPr lang="sl-SI" altLang="en-US" sz="2800">
              <a:solidFill>
                <a:srgbClr val="FFCC00"/>
              </a:solidFill>
              <a:latin typeface="Eras Bold ITC" panose="020B0907030504020204" pitchFamily="34" charset="0"/>
            </a:endParaRPr>
          </a:p>
          <a:p>
            <a:pPr eaLnBrk="1" hangingPunct="1"/>
            <a:endParaRPr lang="sl-SI" altLang="en-US" sz="2800">
              <a:solidFill>
                <a:srgbClr val="FFCC00"/>
              </a:solidFill>
              <a:latin typeface="Eras Bold ITC" panose="020B0907030504020204" pitchFamily="34" charset="0"/>
            </a:endParaRPr>
          </a:p>
          <a:p>
            <a:pPr eaLnBrk="1" hangingPunct="1"/>
            <a:r>
              <a:rPr lang="sl-SI" altLang="en-US" sz="2800">
                <a:solidFill>
                  <a:srgbClr val="FFCC00"/>
                </a:solidFill>
                <a:latin typeface="Eras Bold ITC" panose="020B0907030504020204" pitchFamily="34" charset="0"/>
              </a:rPr>
              <a:t>    Yoshihiro Tatsumi                   A Drifting Life</a:t>
            </a:r>
          </a:p>
          <a:p>
            <a:pPr eaLnBrk="1" hangingPunct="1"/>
            <a:r>
              <a:rPr lang="sl-SI" altLang="en-US">
                <a:solidFill>
                  <a:srgbClr val="CC0000"/>
                </a:solidFill>
                <a:latin typeface="Eras Bold ITC" panose="020B0907030504020204" pitchFamily="34" charset="0"/>
              </a:rPr>
              <a:t>                           (1935)                                                                    (2008)</a:t>
            </a:r>
          </a:p>
        </p:txBody>
      </p:sp>
      <p:pic>
        <p:nvPicPr>
          <p:cNvPr id="62469" name="Picture 5" descr="yoshihiro Tatsumi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188" y="620713"/>
            <a:ext cx="3216275" cy="482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70" name="Picture 6" descr="tatsumi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24438" y="695325"/>
            <a:ext cx="3508375" cy="4894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63492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2800">
              <a:solidFill>
                <a:srgbClr val="CC0000"/>
              </a:solidFill>
              <a:latin typeface="Eras Bold ITC" panose="020B0907030504020204" pitchFamily="34" charset="0"/>
            </a:endParaRPr>
          </a:p>
        </p:txBody>
      </p:sp>
      <p:pic>
        <p:nvPicPr>
          <p:cNvPr id="63493" name="Picture 5" descr="a drifting lif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79613" y="333375"/>
            <a:ext cx="5080000" cy="614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64516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sl-SI" altLang="en-US" sz="2800">
                <a:solidFill>
                  <a:srgbClr val="FFCC00"/>
                </a:solidFill>
                <a:latin typeface="Eras Bold ITC" panose="020B0907030504020204" pitchFamily="34" charset="0"/>
              </a:rPr>
              <a:t>Graphic novel</a:t>
            </a:r>
          </a:p>
          <a:p>
            <a:pPr algn="ctr" eaLnBrk="1" hangingPunct="1"/>
            <a:endParaRPr lang="sl-SI" altLang="en-US" sz="2800">
              <a:solidFill>
                <a:srgbClr val="FFCC00"/>
              </a:solidFill>
              <a:latin typeface="Eras Bold ITC" panose="020B0907030504020204" pitchFamily="34" charset="0"/>
            </a:endParaRPr>
          </a:p>
          <a:p>
            <a:pPr algn="ctr" eaLnBrk="1" hangingPunct="1"/>
            <a:endParaRPr lang="sl-SI" altLang="en-US" sz="2800">
              <a:solidFill>
                <a:srgbClr val="FFCC00"/>
              </a:solidFill>
              <a:latin typeface="Eras Bold ITC" panose="020B0907030504020204" pitchFamily="34" charset="0"/>
            </a:endParaRPr>
          </a:p>
          <a:p>
            <a:pPr algn="ctr" eaLnBrk="1" hangingPunct="1"/>
            <a:endParaRPr lang="sl-SI" altLang="en-US" sz="2800">
              <a:solidFill>
                <a:srgbClr val="FFCC00"/>
              </a:solidFill>
              <a:latin typeface="Eras Bold ITC" panose="020B0907030504020204" pitchFamily="34" charset="0"/>
            </a:endParaRPr>
          </a:p>
          <a:p>
            <a:pPr algn="ctr" eaLnBrk="1" hangingPunct="1"/>
            <a:endParaRPr lang="sl-SI" altLang="en-US" sz="2800">
              <a:solidFill>
                <a:srgbClr val="FFCC00"/>
              </a:solidFill>
              <a:latin typeface="Eras Bold ITC" panose="020B0907030504020204" pitchFamily="34" charset="0"/>
            </a:endParaRPr>
          </a:p>
          <a:p>
            <a:pPr algn="ctr" eaLnBrk="1" hangingPunct="1"/>
            <a:endParaRPr lang="sl-SI" altLang="en-US" sz="2800">
              <a:solidFill>
                <a:srgbClr val="FFCC00"/>
              </a:solidFill>
              <a:latin typeface="Eras Bold ITC" panose="020B0907030504020204" pitchFamily="34" charset="0"/>
            </a:endParaRPr>
          </a:p>
          <a:p>
            <a:pPr algn="ctr" eaLnBrk="1" hangingPunct="1"/>
            <a:endParaRPr lang="sl-SI" altLang="en-US" sz="2800">
              <a:solidFill>
                <a:srgbClr val="FFCC00"/>
              </a:solidFill>
              <a:latin typeface="Eras Bold ITC" panose="020B0907030504020204" pitchFamily="34" charset="0"/>
            </a:endParaRPr>
          </a:p>
          <a:p>
            <a:pPr algn="ctr" eaLnBrk="1" hangingPunct="1"/>
            <a:endParaRPr lang="sl-SI" altLang="en-US" sz="2800">
              <a:solidFill>
                <a:srgbClr val="FFCC00"/>
              </a:solidFill>
              <a:latin typeface="Eras Bold ITC" panose="020B0907030504020204" pitchFamily="34" charset="0"/>
            </a:endParaRPr>
          </a:p>
          <a:p>
            <a:pPr algn="ctr" eaLnBrk="1" hangingPunct="1"/>
            <a:endParaRPr lang="sl-SI" altLang="en-US" sz="2800">
              <a:solidFill>
                <a:srgbClr val="FFCC00"/>
              </a:solidFill>
              <a:latin typeface="Eras Bold ITC" panose="020B0907030504020204" pitchFamily="34" charset="0"/>
            </a:endParaRPr>
          </a:p>
          <a:p>
            <a:pPr algn="ctr" eaLnBrk="1" hangingPunct="1"/>
            <a:endParaRPr lang="sl-SI" altLang="en-US" sz="2800">
              <a:solidFill>
                <a:srgbClr val="FFCC00"/>
              </a:solidFill>
              <a:latin typeface="Eras Bold ITC" panose="020B0907030504020204" pitchFamily="34" charset="0"/>
            </a:endParaRPr>
          </a:p>
          <a:p>
            <a:pPr algn="ctr" eaLnBrk="1" hangingPunct="1"/>
            <a:endParaRPr lang="sl-SI" altLang="en-US" sz="2800">
              <a:solidFill>
                <a:srgbClr val="FFCC00"/>
              </a:solidFill>
              <a:latin typeface="Eras Bold ITC" panose="020B0907030504020204" pitchFamily="34" charset="0"/>
            </a:endParaRPr>
          </a:p>
          <a:p>
            <a:pPr algn="ctr" eaLnBrk="1" hangingPunct="1"/>
            <a:endParaRPr lang="sl-SI" altLang="en-US" sz="2800">
              <a:solidFill>
                <a:srgbClr val="FFCC00"/>
              </a:solidFill>
              <a:latin typeface="Eras Bold ITC" panose="020B0907030504020204" pitchFamily="34" charset="0"/>
            </a:endParaRPr>
          </a:p>
          <a:p>
            <a:pPr algn="ctr" eaLnBrk="1" hangingPunct="1"/>
            <a:endParaRPr lang="sl-SI" altLang="en-US" sz="2800">
              <a:solidFill>
                <a:srgbClr val="FFCC00"/>
              </a:solidFill>
              <a:latin typeface="Eras Bold ITC" panose="020B0907030504020204" pitchFamily="34" charset="0"/>
            </a:endParaRPr>
          </a:p>
          <a:p>
            <a:pPr algn="ctr" eaLnBrk="1" hangingPunct="1"/>
            <a:r>
              <a:rPr lang="sl-SI" altLang="en-US" sz="2800">
                <a:solidFill>
                  <a:srgbClr val="FFCC00"/>
                </a:solidFill>
                <a:latin typeface="Eras Bold ITC" panose="020B0907030504020204" pitchFamily="34" charset="0"/>
              </a:rPr>
              <a:t>Will Eisner</a:t>
            </a:r>
          </a:p>
          <a:p>
            <a:pPr algn="ctr" eaLnBrk="1" hangingPunct="1"/>
            <a:r>
              <a:rPr lang="sl-SI" altLang="en-US">
                <a:solidFill>
                  <a:srgbClr val="CC0000"/>
                </a:solidFill>
                <a:latin typeface="Eras Bold ITC" panose="020B0907030504020204" pitchFamily="34" charset="0"/>
              </a:rPr>
              <a:t>(1917-2005)</a:t>
            </a:r>
          </a:p>
        </p:txBody>
      </p:sp>
      <p:pic>
        <p:nvPicPr>
          <p:cNvPr id="64517" name="Picture 5" descr="will Eisn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51050" y="1046163"/>
            <a:ext cx="5080000" cy="447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65540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sl-SI" altLang="en-US" sz="2800">
                <a:solidFill>
                  <a:srgbClr val="FFCC00"/>
                </a:solidFill>
                <a:latin typeface="Eras Bold ITC" panose="020B0907030504020204" pitchFamily="34" charset="0"/>
              </a:rPr>
              <a:t>1978                                   2000</a:t>
            </a:r>
          </a:p>
          <a:p>
            <a:pPr algn="ctr" eaLnBrk="1" hangingPunct="1"/>
            <a:endParaRPr lang="sl-SI" altLang="en-US" sz="2800">
              <a:solidFill>
                <a:srgbClr val="FFCC00"/>
              </a:solidFill>
              <a:latin typeface="Eras Bold ITC" panose="020B0907030504020204" pitchFamily="34" charset="0"/>
            </a:endParaRPr>
          </a:p>
          <a:p>
            <a:pPr algn="ctr" eaLnBrk="1" hangingPunct="1"/>
            <a:endParaRPr lang="sl-SI" altLang="en-US" sz="2800">
              <a:solidFill>
                <a:srgbClr val="FFCC00"/>
              </a:solidFill>
              <a:latin typeface="Eras Bold ITC" panose="020B0907030504020204" pitchFamily="34" charset="0"/>
            </a:endParaRPr>
          </a:p>
          <a:p>
            <a:pPr algn="ctr" eaLnBrk="1" hangingPunct="1"/>
            <a:endParaRPr lang="sl-SI" altLang="en-US" sz="2800">
              <a:solidFill>
                <a:srgbClr val="FFCC00"/>
              </a:solidFill>
              <a:latin typeface="Eras Bold ITC" panose="020B0907030504020204" pitchFamily="34" charset="0"/>
            </a:endParaRPr>
          </a:p>
          <a:p>
            <a:pPr algn="ctr" eaLnBrk="1" hangingPunct="1"/>
            <a:endParaRPr lang="sl-SI" altLang="en-US" sz="2800">
              <a:solidFill>
                <a:srgbClr val="FFCC00"/>
              </a:solidFill>
              <a:latin typeface="Eras Bold ITC" panose="020B0907030504020204" pitchFamily="34" charset="0"/>
            </a:endParaRPr>
          </a:p>
          <a:p>
            <a:pPr algn="ctr" eaLnBrk="1" hangingPunct="1"/>
            <a:endParaRPr lang="sl-SI" altLang="en-US" sz="2800">
              <a:solidFill>
                <a:srgbClr val="FFCC00"/>
              </a:solidFill>
              <a:latin typeface="Eras Bold ITC" panose="020B0907030504020204" pitchFamily="34" charset="0"/>
            </a:endParaRPr>
          </a:p>
          <a:p>
            <a:pPr algn="ctr" eaLnBrk="1" hangingPunct="1"/>
            <a:endParaRPr lang="sl-SI" altLang="en-US" sz="2800">
              <a:solidFill>
                <a:srgbClr val="FFCC00"/>
              </a:solidFill>
              <a:latin typeface="Eras Bold ITC" panose="020B0907030504020204" pitchFamily="34" charset="0"/>
            </a:endParaRPr>
          </a:p>
          <a:p>
            <a:pPr algn="ctr" eaLnBrk="1" hangingPunct="1"/>
            <a:endParaRPr lang="sl-SI" altLang="en-US" sz="2800">
              <a:solidFill>
                <a:srgbClr val="FFCC00"/>
              </a:solidFill>
              <a:latin typeface="Eras Bold ITC" panose="020B0907030504020204" pitchFamily="34" charset="0"/>
            </a:endParaRPr>
          </a:p>
          <a:p>
            <a:pPr algn="ctr" eaLnBrk="1" hangingPunct="1"/>
            <a:endParaRPr lang="sl-SI" altLang="en-US" sz="2800">
              <a:solidFill>
                <a:srgbClr val="FFCC00"/>
              </a:solidFill>
              <a:latin typeface="Eras Bold ITC" panose="020B0907030504020204" pitchFamily="34" charset="0"/>
            </a:endParaRPr>
          </a:p>
          <a:p>
            <a:pPr algn="ctr" eaLnBrk="1" hangingPunct="1"/>
            <a:endParaRPr lang="sl-SI" altLang="en-US" sz="2800">
              <a:solidFill>
                <a:srgbClr val="FFCC00"/>
              </a:solidFill>
              <a:latin typeface="Eras Bold ITC" panose="020B0907030504020204" pitchFamily="34" charset="0"/>
            </a:endParaRPr>
          </a:p>
          <a:p>
            <a:pPr algn="ctr" eaLnBrk="1" hangingPunct="1"/>
            <a:endParaRPr lang="sl-SI" altLang="en-US" sz="2800">
              <a:solidFill>
                <a:srgbClr val="FFCC00"/>
              </a:solidFill>
              <a:latin typeface="Eras Bold ITC" panose="020B0907030504020204" pitchFamily="34" charset="0"/>
            </a:endParaRPr>
          </a:p>
        </p:txBody>
      </p:sp>
      <p:pic>
        <p:nvPicPr>
          <p:cNvPr id="65541" name="Picture 5" descr="contract with God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29000" y="3573463"/>
            <a:ext cx="2295525" cy="3541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42" name="Picture 6" descr="droopsie Avenue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271673">
            <a:off x="-180975" y="2852738"/>
            <a:ext cx="2435225" cy="345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43" name="Picture 7" descr="eisner A Life Force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-1377070">
            <a:off x="6953250" y="2852738"/>
            <a:ext cx="2371725" cy="3376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44" name="Picture 8" descr="eisner the buildi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63938" y="0"/>
            <a:ext cx="2005012" cy="306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66564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sl-SI" altLang="en-US" sz="2800">
              <a:solidFill>
                <a:srgbClr val="FFCC00"/>
              </a:solidFill>
              <a:latin typeface="Eras Bold ITC" panose="020B0907030504020204" pitchFamily="34" charset="0"/>
            </a:endParaRPr>
          </a:p>
          <a:p>
            <a:pPr algn="ctr" eaLnBrk="1" hangingPunct="1"/>
            <a:endParaRPr lang="sl-SI" altLang="en-US" sz="2800">
              <a:solidFill>
                <a:srgbClr val="FFCC00"/>
              </a:solidFill>
              <a:latin typeface="Eras Bold ITC" panose="020B0907030504020204" pitchFamily="34" charset="0"/>
            </a:endParaRPr>
          </a:p>
          <a:p>
            <a:pPr algn="ctr" eaLnBrk="1" hangingPunct="1"/>
            <a:endParaRPr lang="sl-SI" altLang="en-US" sz="2800">
              <a:solidFill>
                <a:srgbClr val="FFCC00"/>
              </a:solidFill>
              <a:latin typeface="Eras Bold ITC" panose="020B0907030504020204" pitchFamily="34" charset="0"/>
            </a:endParaRPr>
          </a:p>
          <a:p>
            <a:pPr algn="ctr" eaLnBrk="1" hangingPunct="1"/>
            <a:endParaRPr lang="sl-SI" altLang="en-US" sz="2800">
              <a:solidFill>
                <a:srgbClr val="FFCC00"/>
              </a:solidFill>
              <a:latin typeface="Eras Bold ITC" panose="020B0907030504020204" pitchFamily="34" charset="0"/>
            </a:endParaRPr>
          </a:p>
          <a:p>
            <a:pPr algn="ctr" eaLnBrk="1" hangingPunct="1"/>
            <a:endParaRPr lang="sl-SI" altLang="en-US" sz="2800">
              <a:solidFill>
                <a:srgbClr val="FFCC00"/>
              </a:solidFill>
              <a:latin typeface="Eras Bold ITC" panose="020B0907030504020204" pitchFamily="34" charset="0"/>
            </a:endParaRPr>
          </a:p>
          <a:p>
            <a:pPr algn="ctr" eaLnBrk="1" hangingPunct="1"/>
            <a:endParaRPr lang="sl-SI" altLang="en-US" sz="2800">
              <a:solidFill>
                <a:srgbClr val="FFCC00"/>
              </a:solidFill>
              <a:latin typeface="Eras Bold ITC" panose="020B0907030504020204" pitchFamily="34" charset="0"/>
            </a:endParaRPr>
          </a:p>
          <a:p>
            <a:pPr algn="ctr" eaLnBrk="1" hangingPunct="1"/>
            <a:endParaRPr lang="sl-SI" altLang="en-US" sz="2800">
              <a:solidFill>
                <a:srgbClr val="FFCC00"/>
              </a:solidFill>
              <a:latin typeface="Eras Bold ITC" panose="020B0907030504020204" pitchFamily="34" charset="0"/>
            </a:endParaRPr>
          </a:p>
          <a:p>
            <a:pPr algn="ctr" eaLnBrk="1" hangingPunct="1"/>
            <a:endParaRPr lang="sl-SI" altLang="en-US" sz="2800">
              <a:solidFill>
                <a:srgbClr val="FFCC00"/>
              </a:solidFill>
              <a:latin typeface="Eras Bold ITC" panose="020B0907030504020204" pitchFamily="34" charset="0"/>
            </a:endParaRPr>
          </a:p>
          <a:p>
            <a:pPr algn="ctr" eaLnBrk="1" hangingPunct="1"/>
            <a:endParaRPr lang="sl-SI" altLang="en-US" sz="2800">
              <a:solidFill>
                <a:srgbClr val="FFCC00"/>
              </a:solidFill>
              <a:latin typeface="Eras Bold ITC" panose="020B0907030504020204" pitchFamily="34" charset="0"/>
            </a:endParaRPr>
          </a:p>
          <a:p>
            <a:pPr algn="ctr" eaLnBrk="1" hangingPunct="1"/>
            <a:endParaRPr lang="sl-SI" altLang="en-US" sz="2800">
              <a:solidFill>
                <a:srgbClr val="FFCC00"/>
              </a:solidFill>
              <a:latin typeface="Eras Bold ITC" panose="020B0907030504020204" pitchFamily="34" charset="0"/>
            </a:endParaRPr>
          </a:p>
          <a:p>
            <a:pPr algn="ctr" eaLnBrk="1" hangingPunct="1"/>
            <a:endParaRPr lang="sl-SI" altLang="en-US" sz="2800">
              <a:solidFill>
                <a:srgbClr val="FFCC00"/>
              </a:solidFill>
              <a:latin typeface="Eras Bold ITC" panose="020B0907030504020204" pitchFamily="34" charset="0"/>
            </a:endParaRPr>
          </a:p>
          <a:p>
            <a:pPr algn="ctr" eaLnBrk="1" hangingPunct="1"/>
            <a:endParaRPr lang="sl-SI" altLang="en-US" sz="2800">
              <a:solidFill>
                <a:srgbClr val="FFCC00"/>
              </a:solidFill>
              <a:latin typeface="Eras Bold ITC" panose="020B0907030504020204" pitchFamily="34" charset="0"/>
            </a:endParaRPr>
          </a:p>
          <a:p>
            <a:pPr algn="ctr" eaLnBrk="1" hangingPunct="1"/>
            <a:r>
              <a:rPr lang="sl-SI" altLang="en-US" sz="2800">
                <a:solidFill>
                  <a:srgbClr val="FFCC00"/>
                </a:solidFill>
                <a:latin typeface="Eras Bold ITC" panose="020B0907030504020204" pitchFamily="34" charset="0"/>
              </a:rPr>
              <a:t>Art Spiegelman</a:t>
            </a:r>
          </a:p>
          <a:p>
            <a:pPr algn="ctr" eaLnBrk="1" hangingPunct="1"/>
            <a:r>
              <a:rPr lang="sl-SI" altLang="en-US">
                <a:solidFill>
                  <a:srgbClr val="CC0000"/>
                </a:solidFill>
                <a:latin typeface="Eras Bold ITC" panose="020B0907030504020204" pitchFamily="34" charset="0"/>
              </a:rPr>
              <a:t>(1948)</a:t>
            </a:r>
          </a:p>
        </p:txBody>
      </p:sp>
      <p:pic>
        <p:nvPicPr>
          <p:cNvPr id="66565" name="Picture 5" descr="art Spiegelman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55875" y="620713"/>
            <a:ext cx="3884613" cy="4846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67588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sl-SI" altLang="en-US" sz="2800">
              <a:solidFill>
                <a:srgbClr val="FFCC00"/>
              </a:solidFill>
              <a:latin typeface="Eras Bold ITC" panose="020B0907030504020204" pitchFamily="34" charset="0"/>
            </a:endParaRPr>
          </a:p>
          <a:p>
            <a:pPr algn="ctr" eaLnBrk="1" hangingPunct="1"/>
            <a:endParaRPr lang="sl-SI" altLang="en-US" sz="2800">
              <a:solidFill>
                <a:srgbClr val="FFCC00"/>
              </a:solidFill>
              <a:latin typeface="Eras Bold ITC" panose="020B0907030504020204" pitchFamily="34" charset="0"/>
            </a:endParaRPr>
          </a:p>
          <a:p>
            <a:pPr algn="ctr" eaLnBrk="1" hangingPunct="1"/>
            <a:endParaRPr lang="sl-SI" altLang="en-US" sz="2800">
              <a:solidFill>
                <a:srgbClr val="FFCC00"/>
              </a:solidFill>
              <a:latin typeface="Eras Bold ITC" panose="020B0907030504020204" pitchFamily="34" charset="0"/>
            </a:endParaRPr>
          </a:p>
          <a:p>
            <a:pPr algn="ctr" eaLnBrk="1" hangingPunct="1"/>
            <a:endParaRPr lang="sl-SI" altLang="en-US" sz="2800">
              <a:solidFill>
                <a:srgbClr val="FFCC00"/>
              </a:solidFill>
              <a:latin typeface="Eras Bold ITC" panose="020B0907030504020204" pitchFamily="34" charset="0"/>
            </a:endParaRPr>
          </a:p>
          <a:p>
            <a:pPr algn="ctr" eaLnBrk="1" hangingPunct="1"/>
            <a:endParaRPr lang="sl-SI" altLang="en-US" sz="2800">
              <a:solidFill>
                <a:srgbClr val="FFCC00"/>
              </a:solidFill>
              <a:latin typeface="Eras Bold ITC" panose="020B0907030504020204" pitchFamily="34" charset="0"/>
            </a:endParaRPr>
          </a:p>
          <a:p>
            <a:pPr algn="ctr" eaLnBrk="1" hangingPunct="1"/>
            <a:endParaRPr lang="sl-SI" altLang="en-US" sz="2800">
              <a:solidFill>
                <a:srgbClr val="FFCC00"/>
              </a:solidFill>
              <a:latin typeface="Eras Bold ITC" panose="020B0907030504020204" pitchFamily="34" charset="0"/>
            </a:endParaRPr>
          </a:p>
          <a:p>
            <a:pPr algn="ctr" eaLnBrk="1" hangingPunct="1"/>
            <a:endParaRPr lang="sl-SI" altLang="en-US" sz="2800">
              <a:solidFill>
                <a:srgbClr val="FFCC00"/>
              </a:solidFill>
              <a:latin typeface="Eras Bold ITC" panose="020B0907030504020204" pitchFamily="34" charset="0"/>
            </a:endParaRPr>
          </a:p>
          <a:p>
            <a:pPr algn="ctr" eaLnBrk="1" hangingPunct="1"/>
            <a:endParaRPr lang="sl-SI" altLang="en-US" sz="2800">
              <a:solidFill>
                <a:srgbClr val="FFCC00"/>
              </a:solidFill>
              <a:latin typeface="Eras Bold ITC" panose="020B0907030504020204" pitchFamily="34" charset="0"/>
            </a:endParaRPr>
          </a:p>
          <a:p>
            <a:pPr algn="ctr" eaLnBrk="1" hangingPunct="1"/>
            <a:endParaRPr lang="sl-SI" altLang="en-US" sz="2800">
              <a:solidFill>
                <a:srgbClr val="FFCC00"/>
              </a:solidFill>
              <a:latin typeface="Eras Bold ITC" panose="020B0907030504020204" pitchFamily="34" charset="0"/>
            </a:endParaRPr>
          </a:p>
          <a:p>
            <a:pPr algn="ctr" eaLnBrk="1" hangingPunct="1"/>
            <a:endParaRPr lang="sl-SI" altLang="en-US" sz="2800">
              <a:solidFill>
                <a:srgbClr val="FFCC00"/>
              </a:solidFill>
              <a:latin typeface="Eras Bold ITC" panose="020B0907030504020204" pitchFamily="34" charset="0"/>
            </a:endParaRPr>
          </a:p>
          <a:p>
            <a:pPr algn="ctr" eaLnBrk="1" hangingPunct="1"/>
            <a:endParaRPr lang="sl-SI" altLang="en-US" sz="2800">
              <a:solidFill>
                <a:srgbClr val="FFCC00"/>
              </a:solidFill>
              <a:latin typeface="Eras Bold ITC" panose="020B0907030504020204" pitchFamily="34" charset="0"/>
            </a:endParaRPr>
          </a:p>
          <a:p>
            <a:pPr algn="ctr" eaLnBrk="1" hangingPunct="1"/>
            <a:endParaRPr lang="sl-SI" altLang="en-US" sz="2800">
              <a:solidFill>
                <a:srgbClr val="FFCC00"/>
              </a:solidFill>
              <a:latin typeface="Eras Bold ITC" panose="020B0907030504020204" pitchFamily="34" charset="0"/>
            </a:endParaRPr>
          </a:p>
          <a:p>
            <a:pPr algn="ctr" eaLnBrk="1" hangingPunct="1"/>
            <a:endParaRPr lang="sl-SI" altLang="en-US" sz="2800">
              <a:solidFill>
                <a:srgbClr val="FFCC00"/>
              </a:solidFill>
              <a:latin typeface="Eras Bold ITC" panose="020B0907030504020204" pitchFamily="34" charset="0"/>
            </a:endParaRPr>
          </a:p>
          <a:p>
            <a:pPr algn="ctr" eaLnBrk="1" hangingPunct="1"/>
            <a:endParaRPr lang="sl-SI" altLang="en-US" sz="2800">
              <a:solidFill>
                <a:srgbClr val="FFCC00"/>
              </a:solidFill>
              <a:latin typeface="Eras Bold ITC" panose="020B0907030504020204" pitchFamily="34" charset="0"/>
            </a:endParaRPr>
          </a:p>
          <a:p>
            <a:pPr algn="ctr" eaLnBrk="1" hangingPunct="1"/>
            <a:r>
              <a:rPr lang="sl-SI" altLang="en-US" sz="2800">
                <a:solidFill>
                  <a:srgbClr val="FFCC00"/>
                </a:solidFill>
                <a:latin typeface="Eras Bold ITC" panose="020B0907030504020204" pitchFamily="34" charset="0"/>
              </a:rPr>
              <a:t>1991</a:t>
            </a:r>
          </a:p>
        </p:txBody>
      </p:sp>
      <p:pic>
        <p:nvPicPr>
          <p:cNvPr id="67589" name="Picture 5" descr="maus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27313" y="404813"/>
            <a:ext cx="3906837" cy="558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68612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CC0000"/>
              </a:solidFill>
              <a:latin typeface="Eras Bold ITC" panose="020B0907030504020204" pitchFamily="34" charset="0"/>
            </a:endParaRPr>
          </a:p>
        </p:txBody>
      </p:sp>
      <p:pic>
        <p:nvPicPr>
          <p:cNvPr id="68613" name="Picture 5" descr="alan moore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188" y="476250"/>
            <a:ext cx="2530475" cy="311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614" name="Text Box 6"/>
          <p:cNvSpPr txBox="1">
            <a:spLocks noChangeArrowheads="1"/>
          </p:cNvSpPr>
          <p:nvPr/>
        </p:nvSpPr>
        <p:spPr bwMode="auto">
          <a:xfrm>
            <a:off x="684213" y="4076700"/>
            <a:ext cx="2303462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sl-SI" altLang="en-US" sz="2800">
                <a:solidFill>
                  <a:srgbClr val="CC0000"/>
                </a:solidFill>
                <a:latin typeface="Eras Bold ITC" panose="020B0907030504020204" pitchFamily="34" charset="0"/>
              </a:rPr>
              <a:t>Alan</a:t>
            </a:r>
            <a:r>
              <a:rPr lang="sl-SI" altLang="en-US" sz="2800">
                <a:solidFill>
                  <a:srgbClr val="FFCC00"/>
                </a:solidFill>
                <a:latin typeface="Eras Bold ITC" panose="020B0907030504020204" pitchFamily="34" charset="0"/>
              </a:rPr>
              <a:t> Moore</a:t>
            </a:r>
          </a:p>
        </p:txBody>
      </p:sp>
      <p:pic>
        <p:nvPicPr>
          <p:cNvPr id="68615" name="Picture 7" descr="watchmen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08400" y="2452688"/>
            <a:ext cx="2447925" cy="3713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16" name="Picture 8" descr="v-for-Vendetta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40425" y="2420938"/>
            <a:ext cx="2455863" cy="3744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69636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sl-SI" altLang="en-US" sz="2800">
              <a:solidFill>
                <a:srgbClr val="FFCC00"/>
              </a:solidFill>
              <a:latin typeface="Eras Bold ITC" panose="020B0907030504020204" pitchFamily="34" charset="0"/>
            </a:endParaRPr>
          </a:p>
          <a:p>
            <a:pPr algn="ctr" eaLnBrk="1" hangingPunct="1"/>
            <a:endParaRPr lang="sl-SI" altLang="en-US" sz="2800">
              <a:solidFill>
                <a:srgbClr val="FFCC00"/>
              </a:solidFill>
              <a:latin typeface="Eras Bold ITC" panose="020B0907030504020204" pitchFamily="34" charset="0"/>
            </a:endParaRPr>
          </a:p>
          <a:p>
            <a:pPr algn="ctr" eaLnBrk="1" hangingPunct="1"/>
            <a:endParaRPr lang="sl-SI" altLang="en-US" sz="2800">
              <a:solidFill>
                <a:srgbClr val="FFCC00"/>
              </a:solidFill>
              <a:latin typeface="Eras Bold ITC" panose="020B0907030504020204" pitchFamily="34" charset="0"/>
            </a:endParaRPr>
          </a:p>
          <a:p>
            <a:pPr algn="ctr" eaLnBrk="1" hangingPunct="1"/>
            <a:endParaRPr lang="sl-SI" altLang="en-US" sz="2800">
              <a:solidFill>
                <a:srgbClr val="FFCC00"/>
              </a:solidFill>
              <a:latin typeface="Eras Bold ITC" panose="020B0907030504020204" pitchFamily="34" charset="0"/>
            </a:endParaRPr>
          </a:p>
          <a:p>
            <a:pPr algn="ctr" eaLnBrk="1" hangingPunct="1"/>
            <a:endParaRPr lang="sl-SI" altLang="en-US" sz="2800">
              <a:solidFill>
                <a:srgbClr val="FFCC00"/>
              </a:solidFill>
              <a:latin typeface="Eras Bold ITC" panose="020B0907030504020204" pitchFamily="34" charset="0"/>
            </a:endParaRPr>
          </a:p>
          <a:p>
            <a:pPr algn="ctr" eaLnBrk="1" hangingPunct="1"/>
            <a:endParaRPr lang="sl-SI" altLang="en-US" sz="2800">
              <a:solidFill>
                <a:srgbClr val="FFCC00"/>
              </a:solidFill>
              <a:latin typeface="Eras Bold ITC" panose="020B0907030504020204" pitchFamily="34" charset="0"/>
            </a:endParaRPr>
          </a:p>
          <a:p>
            <a:pPr algn="ctr" eaLnBrk="1" hangingPunct="1"/>
            <a:endParaRPr lang="sl-SI" altLang="en-US" sz="2800">
              <a:solidFill>
                <a:srgbClr val="FFCC00"/>
              </a:solidFill>
              <a:latin typeface="Eras Bold ITC" panose="020B0907030504020204" pitchFamily="34" charset="0"/>
            </a:endParaRPr>
          </a:p>
          <a:p>
            <a:pPr algn="ctr" eaLnBrk="1" hangingPunct="1"/>
            <a:endParaRPr lang="sl-SI" altLang="en-US" sz="2800">
              <a:solidFill>
                <a:srgbClr val="FFCC00"/>
              </a:solidFill>
              <a:latin typeface="Eras Bold ITC" panose="020B0907030504020204" pitchFamily="34" charset="0"/>
            </a:endParaRPr>
          </a:p>
          <a:p>
            <a:pPr algn="ctr" eaLnBrk="1" hangingPunct="1"/>
            <a:endParaRPr lang="sl-SI" altLang="en-US" sz="2800">
              <a:solidFill>
                <a:srgbClr val="FFCC00"/>
              </a:solidFill>
              <a:latin typeface="Eras Bold ITC" panose="020B0907030504020204" pitchFamily="34" charset="0"/>
            </a:endParaRPr>
          </a:p>
          <a:p>
            <a:pPr algn="ctr" eaLnBrk="1" hangingPunct="1"/>
            <a:endParaRPr lang="sl-SI" altLang="en-US" sz="2800">
              <a:solidFill>
                <a:srgbClr val="FFCC00"/>
              </a:solidFill>
              <a:latin typeface="Eras Bold ITC" panose="020B0907030504020204" pitchFamily="34" charset="0"/>
            </a:endParaRPr>
          </a:p>
          <a:p>
            <a:pPr algn="ctr" eaLnBrk="1" hangingPunct="1"/>
            <a:endParaRPr lang="sl-SI" altLang="en-US" sz="2800">
              <a:solidFill>
                <a:srgbClr val="FFCC00"/>
              </a:solidFill>
              <a:latin typeface="Eras Bold ITC" panose="020B0907030504020204" pitchFamily="34" charset="0"/>
            </a:endParaRPr>
          </a:p>
          <a:p>
            <a:pPr algn="ctr" eaLnBrk="1" hangingPunct="1"/>
            <a:endParaRPr lang="sl-SI" altLang="en-US" sz="2800">
              <a:solidFill>
                <a:srgbClr val="FFCC00"/>
              </a:solidFill>
              <a:latin typeface="Eras Bold ITC" panose="020B0907030504020204" pitchFamily="34" charset="0"/>
            </a:endParaRPr>
          </a:p>
          <a:p>
            <a:pPr algn="ctr" eaLnBrk="1" hangingPunct="1"/>
            <a:r>
              <a:rPr lang="sl-SI" altLang="en-US" sz="2800">
                <a:solidFill>
                  <a:srgbClr val="FFCC00"/>
                </a:solidFill>
                <a:latin typeface="Eras Bold ITC" panose="020B0907030504020204" pitchFamily="34" charset="0"/>
              </a:rPr>
              <a:t>Frank Miller</a:t>
            </a:r>
          </a:p>
          <a:p>
            <a:pPr algn="ctr" eaLnBrk="1" hangingPunct="1"/>
            <a:r>
              <a:rPr lang="sl-SI" altLang="en-US">
                <a:solidFill>
                  <a:srgbClr val="CC0000"/>
                </a:solidFill>
                <a:latin typeface="Eras Bold ITC" panose="020B0907030504020204" pitchFamily="34" charset="0"/>
              </a:rPr>
              <a:t>(1957)</a:t>
            </a:r>
          </a:p>
        </p:txBody>
      </p:sp>
      <p:pic>
        <p:nvPicPr>
          <p:cNvPr id="69637" name="Picture 5" descr="frank Miller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31913" y="620713"/>
            <a:ext cx="6207125" cy="4138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38" name="Picture 6" descr="dark knight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88125" y="2565400"/>
            <a:ext cx="1898650" cy="292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639" name="Text Box 7"/>
          <p:cNvSpPr txBox="1">
            <a:spLocks noChangeArrowheads="1"/>
          </p:cNvSpPr>
          <p:nvPr/>
        </p:nvSpPr>
        <p:spPr bwMode="auto">
          <a:xfrm>
            <a:off x="6948488" y="5661025"/>
            <a:ext cx="1295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sl-SI" altLang="en-US" sz="2800">
                <a:solidFill>
                  <a:srgbClr val="CC0000"/>
                </a:solidFill>
                <a:latin typeface="Eras Bold ITC" panose="020B0907030504020204" pitchFamily="34" charset="0"/>
              </a:rPr>
              <a:t>1986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70660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sl-SI" altLang="en-US" sz="2800">
              <a:solidFill>
                <a:srgbClr val="FFCC00"/>
              </a:solidFill>
              <a:latin typeface="Eras Bold ITC" panose="020B0907030504020204" pitchFamily="34" charset="0"/>
            </a:endParaRPr>
          </a:p>
          <a:p>
            <a:pPr algn="ctr" eaLnBrk="1" hangingPunct="1"/>
            <a:endParaRPr lang="sl-SI" altLang="en-US" sz="2800">
              <a:solidFill>
                <a:srgbClr val="FFCC00"/>
              </a:solidFill>
              <a:latin typeface="Eras Bold ITC" panose="020B0907030504020204" pitchFamily="34" charset="0"/>
            </a:endParaRPr>
          </a:p>
          <a:p>
            <a:pPr algn="ctr" eaLnBrk="1" hangingPunct="1"/>
            <a:endParaRPr lang="sl-SI" altLang="en-US" sz="2800">
              <a:solidFill>
                <a:srgbClr val="FFCC00"/>
              </a:solidFill>
              <a:latin typeface="Eras Bold ITC" panose="020B0907030504020204" pitchFamily="34" charset="0"/>
            </a:endParaRPr>
          </a:p>
          <a:p>
            <a:pPr algn="ctr" eaLnBrk="1" hangingPunct="1"/>
            <a:endParaRPr lang="sl-SI" altLang="en-US" sz="2800">
              <a:solidFill>
                <a:srgbClr val="FFCC00"/>
              </a:solidFill>
              <a:latin typeface="Eras Bold ITC" panose="020B0907030504020204" pitchFamily="34" charset="0"/>
            </a:endParaRPr>
          </a:p>
          <a:p>
            <a:pPr algn="ctr" eaLnBrk="1" hangingPunct="1"/>
            <a:endParaRPr lang="sl-SI" altLang="en-US" sz="2800">
              <a:solidFill>
                <a:srgbClr val="FFCC00"/>
              </a:solidFill>
              <a:latin typeface="Eras Bold ITC" panose="020B0907030504020204" pitchFamily="34" charset="0"/>
            </a:endParaRPr>
          </a:p>
          <a:p>
            <a:pPr algn="ctr" eaLnBrk="1" hangingPunct="1"/>
            <a:endParaRPr lang="sl-SI" altLang="en-US" sz="2800">
              <a:solidFill>
                <a:srgbClr val="FFCC00"/>
              </a:solidFill>
              <a:latin typeface="Eras Bold ITC" panose="020B0907030504020204" pitchFamily="34" charset="0"/>
            </a:endParaRPr>
          </a:p>
          <a:p>
            <a:pPr algn="ctr" eaLnBrk="1" hangingPunct="1"/>
            <a:endParaRPr lang="sl-SI" altLang="en-US" sz="2800">
              <a:solidFill>
                <a:srgbClr val="FFCC00"/>
              </a:solidFill>
              <a:latin typeface="Eras Bold ITC" panose="020B0907030504020204" pitchFamily="34" charset="0"/>
            </a:endParaRPr>
          </a:p>
          <a:p>
            <a:pPr algn="ctr" eaLnBrk="1" hangingPunct="1"/>
            <a:endParaRPr lang="sl-SI" altLang="en-US" sz="2800">
              <a:solidFill>
                <a:srgbClr val="FFCC00"/>
              </a:solidFill>
              <a:latin typeface="Eras Bold ITC" panose="020B0907030504020204" pitchFamily="34" charset="0"/>
            </a:endParaRPr>
          </a:p>
          <a:p>
            <a:pPr algn="ctr" eaLnBrk="1" hangingPunct="1"/>
            <a:endParaRPr lang="sl-SI" altLang="en-US" sz="2800">
              <a:solidFill>
                <a:srgbClr val="FFCC00"/>
              </a:solidFill>
              <a:latin typeface="Eras Bold ITC" panose="020B0907030504020204" pitchFamily="34" charset="0"/>
            </a:endParaRPr>
          </a:p>
          <a:p>
            <a:pPr algn="ctr" eaLnBrk="1" hangingPunct="1"/>
            <a:endParaRPr lang="sl-SI" altLang="en-US" sz="2800">
              <a:solidFill>
                <a:srgbClr val="FFCC00"/>
              </a:solidFill>
              <a:latin typeface="Eras Bold ITC" panose="020B0907030504020204" pitchFamily="34" charset="0"/>
            </a:endParaRPr>
          </a:p>
          <a:p>
            <a:pPr algn="ctr" eaLnBrk="1" hangingPunct="1"/>
            <a:endParaRPr lang="sl-SI" altLang="en-US" sz="2800">
              <a:solidFill>
                <a:srgbClr val="FFCC00"/>
              </a:solidFill>
              <a:latin typeface="Eras Bold ITC" panose="020B0907030504020204" pitchFamily="34" charset="0"/>
            </a:endParaRPr>
          </a:p>
          <a:p>
            <a:pPr algn="ctr" eaLnBrk="1" hangingPunct="1"/>
            <a:endParaRPr lang="sl-SI" altLang="en-US" sz="2800">
              <a:solidFill>
                <a:srgbClr val="FFCC00"/>
              </a:solidFill>
              <a:latin typeface="Eras Bold ITC" panose="020B0907030504020204" pitchFamily="34" charset="0"/>
            </a:endParaRPr>
          </a:p>
          <a:p>
            <a:pPr algn="ctr" eaLnBrk="1" hangingPunct="1"/>
            <a:endParaRPr lang="sl-SI" altLang="en-US" sz="2800">
              <a:solidFill>
                <a:srgbClr val="FFCC00"/>
              </a:solidFill>
              <a:latin typeface="Eras Bold ITC" panose="020B0907030504020204" pitchFamily="34" charset="0"/>
            </a:endParaRPr>
          </a:p>
          <a:p>
            <a:pPr algn="ctr" eaLnBrk="1" hangingPunct="1"/>
            <a:r>
              <a:rPr lang="sl-SI" altLang="en-US" sz="2800">
                <a:solidFill>
                  <a:srgbClr val="FFCC00"/>
                </a:solidFill>
                <a:latin typeface="Eras Bold ITC" panose="020B0907030504020204" pitchFamily="34" charset="0"/>
              </a:rPr>
              <a:t>The Dark Knight Returns</a:t>
            </a:r>
          </a:p>
          <a:p>
            <a:pPr algn="ctr" eaLnBrk="1" hangingPunct="1"/>
            <a:r>
              <a:rPr lang="sl-SI" altLang="en-US">
                <a:solidFill>
                  <a:srgbClr val="CC0000"/>
                </a:solidFill>
                <a:latin typeface="Eras Bold ITC" panose="020B0907030504020204" pitchFamily="34" charset="0"/>
              </a:rPr>
              <a:t>(1986)</a:t>
            </a:r>
          </a:p>
        </p:txBody>
      </p:sp>
      <p:pic>
        <p:nvPicPr>
          <p:cNvPr id="70661" name="Picture 5" descr="dark Knight page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24075" y="260350"/>
            <a:ext cx="4845050" cy="550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7173" name="Picture 5" descr="Little_Nemo_Elephant_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76600" y="260350"/>
            <a:ext cx="4800600" cy="631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71684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sl-SI" altLang="en-US" sz="2800">
              <a:solidFill>
                <a:srgbClr val="FFCC00"/>
              </a:solidFill>
              <a:latin typeface="Eras Bold ITC" panose="020B0907030504020204" pitchFamily="34" charset="0"/>
            </a:endParaRPr>
          </a:p>
          <a:p>
            <a:pPr algn="ctr" eaLnBrk="1" hangingPunct="1"/>
            <a:endParaRPr lang="sl-SI" altLang="en-US" sz="2800">
              <a:solidFill>
                <a:srgbClr val="FFCC00"/>
              </a:solidFill>
              <a:latin typeface="Eras Bold ITC" panose="020B0907030504020204" pitchFamily="34" charset="0"/>
            </a:endParaRPr>
          </a:p>
          <a:p>
            <a:pPr algn="ctr" eaLnBrk="1" hangingPunct="1"/>
            <a:endParaRPr lang="sl-SI" altLang="en-US" sz="2800">
              <a:solidFill>
                <a:srgbClr val="FFCC00"/>
              </a:solidFill>
              <a:latin typeface="Eras Bold ITC" panose="020B0907030504020204" pitchFamily="34" charset="0"/>
            </a:endParaRPr>
          </a:p>
          <a:p>
            <a:pPr algn="ctr" eaLnBrk="1" hangingPunct="1"/>
            <a:endParaRPr lang="sl-SI" altLang="en-US" sz="2800">
              <a:solidFill>
                <a:srgbClr val="FFCC00"/>
              </a:solidFill>
              <a:latin typeface="Eras Bold ITC" panose="020B0907030504020204" pitchFamily="34" charset="0"/>
            </a:endParaRPr>
          </a:p>
          <a:p>
            <a:pPr algn="ctr" eaLnBrk="1" hangingPunct="1"/>
            <a:endParaRPr lang="sl-SI" altLang="en-US" sz="2800">
              <a:solidFill>
                <a:srgbClr val="FFCC00"/>
              </a:solidFill>
              <a:latin typeface="Eras Bold ITC" panose="020B0907030504020204" pitchFamily="34" charset="0"/>
            </a:endParaRPr>
          </a:p>
          <a:p>
            <a:pPr algn="ctr" eaLnBrk="1" hangingPunct="1"/>
            <a:endParaRPr lang="sl-SI" altLang="en-US" sz="2800">
              <a:solidFill>
                <a:srgbClr val="FFCC00"/>
              </a:solidFill>
              <a:latin typeface="Eras Bold ITC" panose="020B0907030504020204" pitchFamily="34" charset="0"/>
            </a:endParaRPr>
          </a:p>
          <a:p>
            <a:pPr algn="ctr" eaLnBrk="1" hangingPunct="1"/>
            <a:endParaRPr lang="sl-SI" altLang="en-US" sz="2800">
              <a:solidFill>
                <a:srgbClr val="FFCC00"/>
              </a:solidFill>
              <a:latin typeface="Eras Bold ITC" panose="020B0907030504020204" pitchFamily="34" charset="0"/>
            </a:endParaRPr>
          </a:p>
          <a:p>
            <a:pPr algn="ctr" eaLnBrk="1" hangingPunct="1"/>
            <a:endParaRPr lang="sl-SI" altLang="en-US" sz="2800">
              <a:solidFill>
                <a:srgbClr val="FFCC00"/>
              </a:solidFill>
              <a:latin typeface="Eras Bold ITC" panose="020B0907030504020204" pitchFamily="34" charset="0"/>
            </a:endParaRPr>
          </a:p>
          <a:p>
            <a:pPr algn="ctr" eaLnBrk="1" hangingPunct="1"/>
            <a:endParaRPr lang="sl-SI" altLang="en-US" sz="2800">
              <a:solidFill>
                <a:srgbClr val="FFCC00"/>
              </a:solidFill>
              <a:latin typeface="Eras Bold ITC" panose="020B0907030504020204" pitchFamily="34" charset="0"/>
            </a:endParaRPr>
          </a:p>
          <a:p>
            <a:pPr algn="ctr" eaLnBrk="1" hangingPunct="1"/>
            <a:endParaRPr lang="sl-SI" altLang="en-US" sz="2800">
              <a:solidFill>
                <a:srgbClr val="FFCC00"/>
              </a:solidFill>
              <a:latin typeface="Eras Bold ITC" panose="020B0907030504020204" pitchFamily="34" charset="0"/>
            </a:endParaRPr>
          </a:p>
          <a:p>
            <a:pPr algn="ctr" eaLnBrk="1" hangingPunct="1"/>
            <a:endParaRPr lang="sl-SI" altLang="en-US" sz="2800">
              <a:solidFill>
                <a:srgbClr val="FFCC00"/>
              </a:solidFill>
              <a:latin typeface="Eras Bold ITC" panose="020B0907030504020204" pitchFamily="34" charset="0"/>
            </a:endParaRPr>
          </a:p>
          <a:p>
            <a:pPr algn="ctr" eaLnBrk="1" hangingPunct="1"/>
            <a:endParaRPr lang="sl-SI" altLang="en-US" sz="2800">
              <a:solidFill>
                <a:srgbClr val="FFCC00"/>
              </a:solidFill>
              <a:latin typeface="Eras Bold ITC" panose="020B0907030504020204" pitchFamily="34" charset="0"/>
            </a:endParaRPr>
          </a:p>
          <a:p>
            <a:pPr algn="ctr" eaLnBrk="1" hangingPunct="1"/>
            <a:endParaRPr lang="sl-SI" altLang="en-US" sz="2800">
              <a:solidFill>
                <a:srgbClr val="FFCC00"/>
              </a:solidFill>
              <a:latin typeface="Eras Bold ITC" panose="020B0907030504020204" pitchFamily="34" charset="0"/>
            </a:endParaRPr>
          </a:p>
          <a:p>
            <a:pPr algn="ctr" eaLnBrk="1" hangingPunct="1"/>
            <a:r>
              <a:rPr lang="sl-SI" altLang="en-US" sz="2800">
                <a:solidFill>
                  <a:srgbClr val="FFCC00"/>
                </a:solidFill>
                <a:latin typeface="Eras Bold ITC" panose="020B0907030504020204" pitchFamily="34" charset="0"/>
              </a:rPr>
              <a:t>Sin City</a:t>
            </a:r>
          </a:p>
          <a:p>
            <a:pPr algn="ctr" eaLnBrk="1" hangingPunct="1"/>
            <a:r>
              <a:rPr lang="sl-SI" altLang="en-US">
                <a:solidFill>
                  <a:srgbClr val="CC0000"/>
                </a:solidFill>
                <a:latin typeface="Eras Bold ITC" panose="020B0907030504020204" pitchFamily="34" charset="0"/>
              </a:rPr>
              <a:t>(1991)</a:t>
            </a:r>
          </a:p>
        </p:txBody>
      </p:sp>
      <p:pic>
        <p:nvPicPr>
          <p:cNvPr id="71685" name="Picture 5" descr="sin city pag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27313" y="188913"/>
            <a:ext cx="3568700" cy="553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72708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72709" name="Picture 5" descr="ghost world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650" y="836613"/>
            <a:ext cx="2911475" cy="464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710" name="Text Box 6"/>
          <p:cNvSpPr txBox="1">
            <a:spLocks noChangeArrowheads="1"/>
          </p:cNvSpPr>
          <p:nvPr/>
        </p:nvSpPr>
        <p:spPr bwMode="auto">
          <a:xfrm>
            <a:off x="900113" y="5876925"/>
            <a:ext cx="259238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sl-SI" altLang="en-US" sz="2800">
                <a:solidFill>
                  <a:srgbClr val="FFCC00"/>
                </a:solidFill>
                <a:latin typeface="Eras Bold ITC" panose="020B0907030504020204" pitchFamily="34" charset="0"/>
              </a:rPr>
              <a:t>1993-97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73732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73733" name="Picture 5" descr="ghost world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650" y="836613"/>
            <a:ext cx="2911475" cy="464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734" name="Text Box 6"/>
          <p:cNvSpPr txBox="1">
            <a:spLocks noChangeArrowheads="1"/>
          </p:cNvSpPr>
          <p:nvPr/>
        </p:nvSpPr>
        <p:spPr bwMode="auto">
          <a:xfrm>
            <a:off x="900113" y="5876925"/>
            <a:ext cx="259238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sl-SI" altLang="en-US" sz="2800">
                <a:solidFill>
                  <a:srgbClr val="FFCC00"/>
                </a:solidFill>
                <a:latin typeface="Eras Bold ITC" panose="020B0907030504020204" pitchFamily="34" charset="0"/>
              </a:rPr>
              <a:t>1993-97</a:t>
            </a:r>
          </a:p>
        </p:txBody>
      </p:sp>
      <p:pic>
        <p:nvPicPr>
          <p:cNvPr id="73735" name="Picture 7" descr="ghost world film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81588" y="836613"/>
            <a:ext cx="3162300" cy="4710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736" name="Text Box 8"/>
          <p:cNvSpPr txBox="1">
            <a:spLocks noChangeArrowheads="1"/>
          </p:cNvSpPr>
          <p:nvPr/>
        </p:nvSpPr>
        <p:spPr bwMode="auto">
          <a:xfrm>
            <a:off x="5364163" y="5805488"/>
            <a:ext cx="2592387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sl-SI" altLang="en-US" sz="2800">
                <a:solidFill>
                  <a:srgbClr val="FFCC00"/>
                </a:solidFill>
                <a:latin typeface="Eras Bold ITC" panose="020B0907030504020204" pitchFamily="34" charset="0"/>
              </a:rPr>
              <a:t>2001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74756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74757" name="Picture 5" descr="seth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388" y="1319213"/>
            <a:ext cx="2601912" cy="3910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758" name="Picture 6" descr="chester Brown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87675" y="1339850"/>
            <a:ext cx="2582863" cy="388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759" name="Picture 7" descr="joe matt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24525" y="1341438"/>
            <a:ext cx="3378200" cy="381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4760" name="Text Box 8"/>
          <p:cNvSpPr txBox="1">
            <a:spLocks noChangeArrowheads="1"/>
          </p:cNvSpPr>
          <p:nvPr/>
        </p:nvSpPr>
        <p:spPr bwMode="auto">
          <a:xfrm>
            <a:off x="179388" y="5734050"/>
            <a:ext cx="20161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sl-SI" altLang="en-US" sz="2800">
                <a:solidFill>
                  <a:srgbClr val="FFCC00"/>
                </a:solidFill>
                <a:latin typeface="Eras Bold ITC" panose="020B0907030504020204" pitchFamily="34" charset="0"/>
              </a:rPr>
              <a:t>Seth</a:t>
            </a:r>
          </a:p>
        </p:txBody>
      </p:sp>
      <p:sp>
        <p:nvSpPr>
          <p:cNvPr id="74761" name="Text Box 9"/>
          <p:cNvSpPr txBox="1">
            <a:spLocks noChangeArrowheads="1"/>
          </p:cNvSpPr>
          <p:nvPr/>
        </p:nvSpPr>
        <p:spPr bwMode="auto">
          <a:xfrm>
            <a:off x="2843213" y="5734050"/>
            <a:ext cx="2881312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sl-SI" altLang="en-US" sz="2800">
                <a:solidFill>
                  <a:srgbClr val="FFCC00"/>
                </a:solidFill>
                <a:latin typeface="Eras Bold ITC" panose="020B0907030504020204" pitchFamily="34" charset="0"/>
              </a:rPr>
              <a:t>Chester Brown</a:t>
            </a:r>
          </a:p>
        </p:txBody>
      </p:sp>
      <p:sp>
        <p:nvSpPr>
          <p:cNvPr id="74762" name="Text Box 10"/>
          <p:cNvSpPr txBox="1">
            <a:spLocks noChangeArrowheads="1"/>
          </p:cNvSpPr>
          <p:nvPr/>
        </p:nvSpPr>
        <p:spPr bwMode="auto">
          <a:xfrm>
            <a:off x="6732588" y="5734050"/>
            <a:ext cx="20161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sl-SI" altLang="en-US" sz="2800">
                <a:solidFill>
                  <a:srgbClr val="FFCC00"/>
                </a:solidFill>
                <a:latin typeface="Eras Bold ITC" panose="020B0907030504020204" pitchFamily="34" charset="0"/>
              </a:rPr>
              <a:t>Joe Matt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75780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75781" name="Picture 5" descr="ripple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6775" y="1341438"/>
            <a:ext cx="7305675" cy="4030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5782" name="Text Box 6"/>
          <p:cNvSpPr txBox="1">
            <a:spLocks noChangeArrowheads="1"/>
          </p:cNvSpPr>
          <p:nvPr/>
        </p:nvSpPr>
        <p:spPr bwMode="auto">
          <a:xfrm>
            <a:off x="1692275" y="5876925"/>
            <a:ext cx="56165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sl-SI" altLang="en-US" sz="2800">
                <a:solidFill>
                  <a:srgbClr val="FFCC00"/>
                </a:solidFill>
                <a:latin typeface="Eras Bold ITC" panose="020B0907030504020204" pitchFamily="34" charset="0"/>
              </a:rPr>
              <a:t>Dave Cooper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76804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76805" name="Picture 5" descr="blankets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43213" y="404813"/>
            <a:ext cx="3690937" cy="529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6806" name="Text Box 6"/>
          <p:cNvSpPr txBox="1">
            <a:spLocks noChangeArrowheads="1"/>
          </p:cNvSpPr>
          <p:nvPr/>
        </p:nvSpPr>
        <p:spPr bwMode="auto">
          <a:xfrm>
            <a:off x="2555875" y="5862638"/>
            <a:ext cx="417671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sl-SI" altLang="en-US" sz="2800">
                <a:solidFill>
                  <a:srgbClr val="FFCC00"/>
                </a:solidFill>
                <a:latin typeface="Eras Bold ITC" panose="020B0907030504020204" pitchFamily="34" charset="0"/>
              </a:rPr>
              <a:t>Craig Thompson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77828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77829" name="Picture 5" descr="sock-monkey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40050" y="333375"/>
            <a:ext cx="3648075" cy="541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7830" name="Text Box 6"/>
          <p:cNvSpPr txBox="1">
            <a:spLocks noChangeArrowheads="1"/>
          </p:cNvSpPr>
          <p:nvPr/>
        </p:nvSpPr>
        <p:spPr bwMode="auto">
          <a:xfrm>
            <a:off x="2771775" y="6092825"/>
            <a:ext cx="42481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sl-SI" altLang="en-US" sz="2800">
                <a:solidFill>
                  <a:srgbClr val="FFCC00"/>
                </a:solidFill>
                <a:latin typeface="Eras Bold ITC" panose="020B0907030504020204" pitchFamily="34" charset="0"/>
              </a:rPr>
              <a:t>Tony Millionaire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78852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78853" name="Picture 5" descr="l-Associa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79613" y="476250"/>
            <a:ext cx="5118100" cy="576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79876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sl-SI" altLang="en-US" sz="2800">
              <a:solidFill>
                <a:srgbClr val="FFCC00"/>
              </a:solidFill>
              <a:latin typeface="Eras Bold ITC" panose="020B0907030504020204" pitchFamily="34" charset="0"/>
            </a:endParaRPr>
          </a:p>
          <a:p>
            <a:pPr eaLnBrk="1" hangingPunct="1"/>
            <a:endParaRPr lang="sl-SI" altLang="en-US" sz="2800">
              <a:solidFill>
                <a:srgbClr val="FFCC00"/>
              </a:solidFill>
              <a:latin typeface="Eras Bold ITC" panose="020B0907030504020204" pitchFamily="34" charset="0"/>
            </a:endParaRPr>
          </a:p>
          <a:p>
            <a:pPr eaLnBrk="1" hangingPunct="1"/>
            <a:endParaRPr lang="sl-SI" altLang="en-US" sz="2800">
              <a:solidFill>
                <a:srgbClr val="FFCC00"/>
              </a:solidFill>
              <a:latin typeface="Eras Bold ITC" panose="020B0907030504020204" pitchFamily="34" charset="0"/>
            </a:endParaRPr>
          </a:p>
          <a:p>
            <a:pPr eaLnBrk="1" hangingPunct="1"/>
            <a:endParaRPr lang="sl-SI" altLang="en-US" sz="2800">
              <a:solidFill>
                <a:srgbClr val="FFCC00"/>
              </a:solidFill>
              <a:latin typeface="Eras Bold ITC" panose="020B0907030504020204" pitchFamily="34" charset="0"/>
            </a:endParaRPr>
          </a:p>
          <a:p>
            <a:pPr eaLnBrk="1" hangingPunct="1"/>
            <a:endParaRPr lang="sl-SI" altLang="en-US" sz="2800">
              <a:solidFill>
                <a:srgbClr val="FFCC00"/>
              </a:solidFill>
              <a:latin typeface="Eras Bold ITC" panose="020B0907030504020204" pitchFamily="34" charset="0"/>
            </a:endParaRPr>
          </a:p>
          <a:p>
            <a:pPr eaLnBrk="1" hangingPunct="1"/>
            <a:endParaRPr lang="sl-SI" altLang="en-US" sz="2800">
              <a:solidFill>
                <a:srgbClr val="FFCC00"/>
              </a:solidFill>
              <a:latin typeface="Eras Bold ITC" panose="020B0907030504020204" pitchFamily="34" charset="0"/>
            </a:endParaRPr>
          </a:p>
          <a:p>
            <a:pPr eaLnBrk="1" hangingPunct="1"/>
            <a:endParaRPr lang="sl-SI" altLang="en-US" sz="2800">
              <a:solidFill>
                <a:srgbClr val="FFCC00"/>
              </a:solidFill>
              <a:latin typeface="Eras Bold ITC" panose="020B0907030504020204" pitchFamily="34" charset="0"/>
            </a:endParaRPr>
          </a:p>
          <a:p>
            <a:pPr eaLnBrk="1" hangingPunct="1"/>
            <a:endParaRPr lang="sl-SI" altLang="en-US" sz="2800">
              <a:solidFill>
                <a:srgbClr val="FFCC00"/>
              </a:solidFill>
              <a:latin typeface="Eras Bold ITC" panose="020B0907030504020204" pitchFamily="34" charset="0"/>
            </a:endParaRPr>
          </a:p>
          <a:p>
            <a:pPr eaLnBrk="1" hangingPunct="1"/>
            <a:endParaRPr lang="sl-SI" altLang="en-US" sz="2800">
              <a:solidFill>
                <a:srgbClr val="FFCC00"/>
              </a:solidFill>
              <a:latin typeface="Eras Bold ITC" panose="020B0907030504020204" pitchFamily="34" charset="0"/>
            </a:endParaRPr>
          </a:p>
          <a:p>
            <a:pPr eaLnBrk="1" hangingPunct="1"/>
            <a:endParaRPr lang="sl-SI" altLang="en-US" sz="2800">
              <a:solidFill>
                <a:srgbClr val="FFCC00"/>
              </a:solidFill>
              <a:latin typeface="Eras Bold ITC" panose="020B0907030504020204" pitchFamily="34" charset="0"/>
            </a:endParaRPr>
          </a:p>
          <a:p>
            <a:pPr eaLnBrk="1" hangingPunct="1"/>
            <a:endParaRPr lang="sl-SI" altLang="en-US" sz="2800">
              <a:solidFill>
                <a:srgbClr val="FFCC00"/>
              </a:solidFill>
              <a:latin typeface="Eras Bold ITC" panose="020B0907030504020204" pitchFamily="34" charset="0"/>
            </a:endParaRPr>
          </a:p>
          <a:p>
            <a:pPr eaLnBrk="1" hangingPunct="1"/>
            <a:r>
              <a:rPr lang="sl-SI" altLang="en-US" sz="2800">
                <a:solidFill>
                  <a:srgbClr val="FFCC00"/>
                </a:solidFill>
                <a:latin typeface="Eras Bold ITC" panose="020B0907030504020204" pitchFamily="34" charset="0"/>
              </a:rPr>
              <a:t>        Manu                    Joann                       Lewis</a:t>
            </a:r>
          </a:p>
          <a:p>
            <a:pPr eaLnBrk="1" hangingPunct="1"/>
            <a:r>
              <a:rPr lang="sl-SI" altLang="en-US" sz="2800">
                <a:solidFill>
                  <a:srgbClr val="FFCC00"/>
                </a:solidFill>
                <a:latin typeface="Eras Bold ITC" panose="020B0907030504020204" pitchFamily="34" charset="0"/>
              </a:rPr>
              <a:t>     Larcenet                   Sfar                     Trondheim</a:t>
            </a:r>
          </a:p>
          <a:p>
            <a:pPr eaLnBrk="1" hangingPunct="1"/>
            <a:r>
              <a:rPr lang="sl-SI" altLang="en-US">
                <a:solidFill>
                  <a:srgbClr val="CC0000"/>
                </a:solidFill>
                <a:latin typeface="Eras Bold ITC" panose="020B0907030504020204" pitchFamily="34" charset="0"/>
              </a:rPr>
              <a:t>            (1969)                                       (1971)                                        (1964)</a:t>
            </a:r>
          </a:p>
        </p:txBody>
      </p:sp>
      <p:pic>
        <p:nvPicPr>
          <p:cNvPr id="79877" name="Picture 5" descr="joann Sfar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76600" y="1700213"/>
            <a:ext cx="2293938" cy="309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878" name="Picture 6" descr="manu Larcenet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750" y="1628775"/>
            <a:ext cx="2120900" cy="314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879" name="Picture 7" descr="lewis Trondheim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27763" y="1701800"/>
            <a:ext cx="2535237" cy="309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80900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sl-SI" altLang="en-US" sz="2800">
                <a:solidFill>
                  <a:srgbClr val="CC0000"/>
                </a:solidFill>
                <a:latin typeface="Eras Bold ITC" panose="020B0907030504020204" pitchFamily="34" charset="0"/>
              </a:rPr>
              <a:t>                                           Lewis</a:t>
            </a:r>
            <a:r>
              <a:rPr lang="sl-SI" altLang="en-US" sz="2800">
                <a:solidFill>
                  <a:srgbClr val="FFCC00"/>
                </a:solidFill>
                <a:latin typeface="Eras Bold ITC" panose="020B0907030504020204" pitchFamily="34" charset="0"/>
              </a:rPr>
              <a:t> Trondheim</a:t>
            </a:r>
          </a:p>
          <a:p>
            <a:pPr eaLnBrk="1" hangingPunct="1"/>
            <a:endParaRPr lang="sl-SI" altLang="en-US" sz="2800">
              <a:solidFill>
                <a:srgbClr val="FFCC00"/>
              </a:solidFill>
              <a:latin typeface="Eras Bold ITC" panose="020B0907030504020204" pitchFamily="34" charset="0"/>
            </a:endParaRPr>
          </a:p>
          <a:p>
            <a:pPr eaLnBrk="1" hangingPunct="1"/>
            <a:endParaRPr lang="sl-SI" altLang="en-US" sz="2800">
              <a:solidFill>
                <a:srgbClr val="FFCC00"/>
              </a:solidFill>
              <a:latin typeface="Eras Bold ITC" panose="020B0907030504020204" pitchFamily="34" charset="0"/>
            </a:endParaRPr>
          </a:p>
          <a:p>
            <a:pPr eaLnBrk="1" hangingPunct="1"/>
            <a:endParaRPr lang="sl-SI" altLang="en-US" sz="2800">
              <a:solidFill>
                <a:srgbClr val="FFCC00"/>
              </a:solidFill>
              <a:latin typeface="Eras Bold ITC" panose="020B0907030504020204" pitchFamily="34" charset="0"/>
            </a:endParaRPr>
          </a:p>
          <a:p>
            <a:pPr eaLnBrk="1" hangingPunct="1"/>
            <a:endParaRPr lang="sl-SI" altLang="en-US" sz="2800">
              <a:solidFill>
                <a:srgbClr val="FFCC00"/>
              </a:solidFill>
              <a:latin typeface="Eras Bold ITC" panose="020B0907030504020204" pitchFamily="34" charset="0"/>
            </a:endParaRPr>
          </a:p>
          <a:p>
            <a:pPr eaLnBrk="1" hangingPunct="1"/>
            <a:endParaRPr lang="sl-SI" altLang="en-US" sz="2800">
              <a:solidFill>
                <a:srgbClr val="FFCC00"/>
              </a:solidFill>
              <a:latin typeface="Eras Bold ITC" panose="020B0907030504020204" pitchFamily="34" charset="0"/>
            </a:endParaRPr>
          </a:p>
          <a:p>
            <a:pPr eaLnBrk="1" hangingPunct="1"/>
            <a:endParaRPr lang="sl-SI" altLang="en-US" sz="2800">
              <a:solidFill>
                <a:srgbClr val="FFCC00"/>
              </a:solidFill>
              <a:latin typeface="Eras Bold ITC" panose="020B0907030504020204" pitchFamily="34" charset="0"/>
            </a:endParaRPr>
          </a:p>
          <a:p>
            <a:pPr eaLnBrk="1" hangingPunct="1"/>
            <a:endParaRPr lang="sl-SI" altLang="en-US" sz="2800">
              <a:solidFill>
                <a:srgbClr val="FFCC00"/>
              </a:solidFill>
              <a:latin typeface="Eras Bold ITC" panose="020B0907030504020204" pitchFamily="34" charset="0"/>
            </a:endParaRPr>
          </a:p>
          <a:p>
            <a:pPr eaLnBrk="1" hangingPunct="1"/>
            <a:endParaRPr lang="sl-SI" altLang="en-US" sz="2800">
              <a:solidFill>
                <a:srgbClr val="FFCC00"/>
              </a:solidFill>
              <a:latin typeface="Eras Bold ITC" panose="020B0907030504020204" pitchFamily="34" charset="0"/>
            </a:endParaRPr>
          </a:p>
          <a:p>
            <a:pPr eaLnBrk="1" hangingPunct="1"/>
            <a:endParaRPr lang="sl-SI" altLang="en-US" sz="2800">
              <a:solidFill>
                <a:srgbClr val="FFCC00"/>
              </a:solidFill>
              <a:latin typeface="Eras Bold ITC" panose="020B0907030504020204" pitchFamily="34" charset="0"/>
            </a:endParaRPr>
          </a:p>
          <a:p>
            <a:pPr eaLnBrk="1" hangingPunct="1"/>
            <a:endParaRPr lang="sl-SI" altLang="en-US" sz="2800">
              <a:solidFill>
                <a:srgbClr val="FFCC00"/>
              </a:solidFill>
              <a:latin typeface="Eras Bold ITC" panose="020B0907030504020204" pitchFamily="34" charset="0"/>
            </a:endParaRPr>
          </a:p>
          <a:p>
            <a:pPr eaLnBrk="1" hangingPunct="1"/>
            <a:endParaRPr lang="sl-SI" altLang="en-US" sz="2800">
              <a:solidFill>
                <a:srgbClr val="FFCC00"/>
              </a:solidFill>
              <a:latin typeface="Eras Bold ITC" panose="020B0907030504020204" pitchFamily="34" charset="0"/>
            </a:endParaRPr>
          </a:p>
          <a:p>
            <a:pPr eaLnBrk="1" hangingPunct="1"/>
            <a:endParaRPr lang="sl-SI" altLang="en-US" sz="2800">
              <a:solidFill>
                <a:srgbClr val="FFCC00"/>
              </a:solidFill>
              <a:latin typeface="Eras Bold ITC" panose="020B0907030504020204" pitchFamily="34" charset="0"/>
            </a:endParaRPr>
          </a:p>
          <a:p>
            <a:pPr eaLnBrk="1" hangingPunct="1"/>
            <a:endParaRPr lang="sl-SI" altLang="en-US" sz="2800">
              <a:solidFill>
                <a:srgbClr val="FFCC00"/>
              </a:solidFill>
              <a:latin typeface="Eras Bold ITC" panose="020B0907030504020204" pitchFamily="34" charset="0"/>
            </a:endParaRPr>
          </a:p>
        </p:txBody>
      </p:sp>
      <p:pic>
        <p:nvPicPr>
          <p:cNvPr id="80901" name="Picture 5" descr="trondhei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31913" y="1557338"/>
            <a:ext cx="7400925" cy="4967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902" name="Picture 6" descr="la Mouche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423863" y="-28575"/>
            <a:ext cx="2835276" cy="453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sl-SI" altLang="en-US" sz="2800">
              <a:solidFill>
                <a:srgbClr val="FFCC00"/>
              </a:solidFill>
              <a:latin typeface="Eras Bold ITC" panose="020B0907030504020204" pitchFamily="34" charset="0"/>
            </a:endParaRPr>
          </a:p>
          <a:p>
            <a:pPr algn="ctr" eaLnBrk="1" hangingPunct="1"/>
            <a:endParaRPr lang="sl-SI" altLang="en-US" sz="2800">
              <a:solidFill>
                <a:srgbClr val="FFCC00"/>
              </a:solidFill>
              <a:latin typeface="Eras Bold ITC" panose="020B0907030504020204" pitchFamily="34" charset="0"/>
            </a:endParaRPr>
          </a:p>
          <a:p>
            <a:pPr algn="ctr" eaLnBrk="1" hangingPunct="1"/>
            <a:endParaRPr lang="sl-SI" altLang="en-US" sz="2800">
              <a:solidFill>
                <a:srgbClr val="FFCC00"/>
              </a:solidFill>
              <a:latin typeface="Eras Bold ITC" panose="020B0907030504020204" pitchFamily="34" charset="0"/>
            </a:endParaRPr>
          </a:p>
          <a:p>
            <a:pPr algn="ctr" eaLnBrk="1" hangingPunct="1"/>
            <a:endParaRPr lang="sl-SI" altLang="en-US" sz="2800">
              <a:solidFill>
                <a:srgbClr val="FFCC00"/>
              </a:solidFill>
              <a:latin typeface="Eras Bold ITC" panose="020B0907030504020204" pitchFamily="34" charset="0"/>
            </a:endParaRPr>
          </a:p>
          <a:p>
            <a:pPr algn="ctr" eaLnBrk="1" hangingPunct="1"/>
            <a:endParaRPr lang="sl-SI" altLang="en-US" sz="2800">
              <a:solidFill>
                <a:srgbClr val="FFCC00"/>
              </a:solidFill>
              <a:latin typeface="Eras Bold ITC" panose="020B0907030504020204" pitchFamily="34" charset="0"/>
            </a:endParaRPr>
          </a:p>
          <a:p>
            <a:pPr algn="ctr" eaLnBrk="1" hangingPunct="1"/>
            <a:endParaRPr lang="sl-SI" altLang="en-US" sz="2800">
              <a:solidFill>
                <a:srgbClr val="FFCC00"/>
              </a:solidFill>
              <a:latin typeface="Eras Bold ITC" panose="020B0907030504020204" pitchFamily="34" charset="0"/>
            </a:endParaRPr>
          </a:p>
          <a:p>
            <a:pPr algn="ctr" eaLnBrk="1" hangingPunct="1"/>
            <a:endParaRPr lang="sl-SI" altLang="en-US" sz="2800">
              <a:solidFill>
                <a:srgbClr val="FFCC00"/>
              </a:solidFill>
              <a:latin typeface="Eras Bold ITC" panose="020B0907030504020204" pitchFamily="34" charset="0"/>
            </a:endParaRPr>
          </a:p>
          <a:p>
            <a:pPr algn="ctr" eaLnBrk="1" hangingPunct="1"/>
            <a:endParaRPr lang="sl-SI" altLang="en-US" sz="2800">
              <a:solidFill>
                <a:srgbClr val="FFCC00"/>
              </a:solidFill>
              <a:latin typeface="Eras Bold ITC" panose="020B0907030504020204" pitchFamily="34" charset="0"/>
            </a:endParaRPr>
          </a:p>
          <a:p>
            <a:pPr algn="ctr" eaLnBrk="1" hangingPunct="1"/>
            <a:endParaRPr lang="sl-SI" altLang="en-US" sz="2800">
              <a:solidFill>
                <a:srgbClr val="FFCC00"/>
              </a:solidFill>
              <a:latin typeface="Eras Bold ITC" panose="020B0907030504020204" pitchFamily="34" charset="0"/>
            </a:endParaRPr>
          </a:p>
          <a:p>
            <a:pPr algn="ctr" eaLnBrk="1" hangingPunct="1"/>
            <a:endParaRPr lang="sl-SI" altLang="en-US" sz="2800">
              <a:solidFill>
                <a:srgbClr val="FFCC00"/>
              </a:solidFill>
              <a:latin typeface="Eras Bold ITC" panose="020B0907030504020204" pitchFamily="34" charset="0"/>
            </a:endParaRPr>
          </a:p>
          <a:p>
            <a:pPr algn="ctr" eaLnBrk="1" hangingPunct="1"/>
            <a:endParaRPr lang="sl-SI" altLang="en-US" sz="2800">
              <a:solidFill>
                <a:srgbClr val="FFCC00"/>
              </a:solidFill>
              <a:latin typeface="Eras Bold ITC" panose="020B0907030504020204" pitchFamily="34" charset="0"/>
            </a:endParaRPr>
          </a:p>
          <a:p>
            <a:pPr algn="ctr" eaLnBrk="1" hangingPunct="1"/>
            <a:endParaRPr lang="sl-SI" altLang="en-US" sz="2800">
              <a:solidFill>
                <a:srgbClr val="FFCC00"/>
              </a:solidFill>
              <a:latin typeface="Eras Bold ITC" panose="020B0907030504020204" pitchFamily="34" charset="0"/>
            </a:endParaRPr>
          </a:p>
          <a:p>
            <a:pPr algn="ctr" eaLnBrk="1" hangingPunct="1"/>
            <a:r>
              <a:rPr lang="sl-SI" altLang="en-US" sz="2800">
                <a:solidFill>
                  <a:srgbClr val="FFCC00"/>
                </a:solidFill>
                <a:latin typeface="Eras Bold ITC" panose="020B0907030504020204" pitchFamily="34" charset="0"/>
              </a:rPr>
              <a:t>George Herriman</a:t>
            </a:r>
          </a:p>
          <a:p>
            <a:pPr algn="ctr" eaLnBrk="1" hangingPunct="1"/>
            <a:r>
              <a:rPr lang="sl-SI" altLang="en-US">
                <a:solidFill>
                  <a:srgbClr val="CC0000"/>
                </a:solidFill>
                <a:latin typeface="Eras Bold ITC" panose="020B0907030504020204" pitchFamily="34" charset="0"/>
              </a:rPr>
              <a:t>(1980-1944)</a:t>
            </a:r>
          </a:p>
        </p:txBody>
      </p:sp>
      <p:pic>
        <p:nvPicPr>
          <p:cNvPr id="8197" name="Picture 5" descr="herrima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19250" y="692150"/>
            <a:ext cx="6000750" cy="456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81924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sl-SI" altLang="en-US" sz="2800">
                <a:solidFill>
                  <a:srgbClr val="CC0000"/>
                </a:solidFill>
                <a:latin typeface="Eras Bold ITC" panose="020B0907030504020204" pitchFamily="34" charset="0"/>
              </a:rPr>
              <a:t>Joann</a:t>
            </a:r>
            <a:r>
              <a:rPr lang="sl-SI" altLang="en-US" sz="2800">
                <a:latin typeface="Eras Bold ITC" panose="020B0907030504020204" pitchFamily="34" charset="0"/>
              </a:rPr>
              <a:t> </a:t>
            </a:r>
            <a:r>
              <a:rPr lang="sl-SI" altLang="en-US" sz="2800">
                <a:solidFill>
                  <a:srgbClr val="FFCC00"/>
                </a:solidFill>
                <a:latin typeface="Eras Bold ITC" panose="020B0907030504020204" pitchFamily="34" charset="0"/>
              </a:rPr>
              <a:t>Sfar</a:t>
            </a:r>
          </a:p>
          <a:p>
            <a:pPr algn="ctr" eaLnBrk="1" hangingPunct="1"/>
            <a:endParaRPr lang="sl-SI" altLang="en-US" sz="2800">
              <a:latin typeface="Eras Bold ITC" panose="020B0907030504020204" pitchFamily="34" charset="0"/>
            </a:endParaRPr>
          </a:p>
          <a:p>
            <a:pPr algn="ctr" eaLnBrk="1" hangingPunct="1"/>
            <a:endParaRPr lang="sl-SI" altLang="en-US" sz="2800">
              <a:latin typeface="Eras Bold ITC" panose="020B0907030504020204" pitchFamily="34" charset="0"/>
            </a:endParaRPr>
          </a:p>
          <a:p>
            <a:pPr algn="ctr" eaLnBrk="1" hangingPunct="1"/>
            <a:endParaRPr lang="sl-SI" altLang="en-US" sz="2800">
              <a:latin typeface="Eras Bold ITC" panose="020B0907030504020204" pitchFamily="34" charset="0"/>
            </a:endParaRPr>
          </a:p>
          <a:p>
            <a:pPr algn="ctr" eaLnBrk="1" hangingPunct="1"/>
            <a:endParaRPr lang="sl-SI" altLang="en-US" sz="2800">
              <a:latin typeface="Eras Bold ITC" panose="020B0907030504020204" pitchFamily="34" charset="0"/>
            </a:endParaRPr>
          </a:p>
          <a:p>
            <a:pPr algn="ctr" eaLnBrk="1" hangingPunct="1"/>
            <a:endParaRPr lang="sl-SI" altLang="en-US" sz="2800">
              <a:latin typeface="Eras Bold ITC" panose="020B0907030504020204" pitchFamily="34" charset="0"/>
            </a:endParaRPr>
          </a:p>
          <a:p>
            <a:pPr algn="ctr" eaLnBrk="1" hangingPunct="1"/>
            <a:endParaRPr lang="sl-SI" altLang="en-US" sz="2800">
              <a:latin typeface="Eras Bold ITC" panose="020B0907030504020204" pitchFamily="34" charset="0"/>
            </a:endParaRPr>
          </a:p>
          <a:p>
            <a:pPr algn="ctr" eaLnBrk="1" hangingPunct="1"/>
            <a:endParaRPr lang="sl-SI" altLang="en-US" sz="2800">
              <a:latin typeface="Eras Bold ITC" panose="020B0907030504020204" pitchFamily="34" charset="0"/>
            </a:endParaRPr>
          </a:p>
          <a:p>
            <a:pPr algn="ctr" eaLnBrk="1" hangingPunct="1"/>
            <a:endParaRPr lang="sl-SI" altLang="en-US" sz="2800">
              <a:latin typeface="Eras Bold ITC" panose="020B0907030504020204" pitchFamily="34" charset="0"/>
            </a:endParaRPr>
          </a:p>
          <a:p>
            <a:pPr algn="ctr" eaLnBrk="1" hangingPunct="1"/>
            <a:endParaRPr lang="sl-SI" altLang="en-US" sz="2800">
              <a:latin typeface="Eras Bold ITC" panose="020B0907030504020204" pitchFamily="34" charset="0"/>
            </a:endParaRPr>
          </a:p>
          <a:p>
            <a:pPr algn="ctr" eaLnBrk="1" hangingPunct="1"/>
            <a:endParaRPr lang="sl-SI" altLang="en-US" sz="2800">
              <a:latin typeface="Eras Bold ITC" panose="020B0907030504020204" pitchFamily="34" charset="0"/>
            </a:endParaRPr>
          </a:p>
          <a:p>
            <a:pPr algn="ctr" eaLnBrk="1" hangingPunct="1"/>
            <a:endParaRPr lang="sl-SI" altLang="en-US" sz="2800">
              <a:latin typeface="Eras Bold ITC" panose="020B0907030504020204" pitchFamily="34" charset="0"/>
            </a:endParaRPr>
          </a:p>
          <a:p>
            <a:pPr algn="ctr" eaLnBrk="1" hangingPunct="1"/>
            <a:endParaRPr lang="sl-SI" altLang="en-US" sz="2800">
              <a:latin typeface="Eras Bold ITC" panose="020B0907030504020204" pitchFamily="34" charset="0"/>
            </a:endParaRPr>
          </a:p>
        </p:txBody>
      </p:sp>
      <p:pic>
        <p:nvPicPr>
          <p:cNvPr id="81925" name="Picture 5" descr="vampire-loves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-1097639">
            <a:off x="0" y="1773238"/>
            <a:ext cx="2928938" cy="4144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26" name="Picture 6" descr="pasci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916079">
            <a:off x="6378575" y="1809750"/>
            <a:ext cx="2801938" cy="421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27" name="Picture 7" descr="socrate le demi chien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87675" y="2484438"/>
            <a:ext cx="3122613" cy="411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82948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82949" name="Picture 5" descr="rabbis-Cat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95738" y="403225"/>
            <a:ext cx="4592637" cy="612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950" name="Picture 6" descr="chat du Rabin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0525" y="508000"/>
            <a:ext cx="238125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83972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0000"/>
          </a:solidFill>
          <a:ln w="9525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sl-SI" altLang="en-US" sz="2800">
              <a:solidFill>
                <a:srgbClr val="FFCC00"/>
              </a:solidFill>
              <a:latin typeface="Eras Bold ITC" panose="020B0907030504020204" pitchFamily="34" charset="0"/>
            </a:endParaRPr>
          </a:p>
          <a:p>
            <a:pPr eaLnBrk="1" hangingPunct="1"/>
            <a:endParaRPr lang="sl-SI" altLang="en-US" sz="2800">
              <a:solidFill>
                <a:srgbClr val="FFCC00"/>
              </a:solidFill>
              <a:latin typeface="Eras Bold ITC" panose="020B0907030504020204" pitchFamily="34" charset="0"/>
            </a:endParaRPr>
          </a:p>
          <a:p>
            <a:pPr eaLnBrk="1" hangingPunct="1"/>
            <a:endParaRPr lang="sl-SI" altLang="en-US" sz="2800">
              <a:solidFill>
                <a:srgbClr val="FFCC00"/>
              </a:solidFill>
              <a:latin typeface="Eras Bold ITC" panose="020B0907030504020204" pitchFamily="34" charset="0"/>
            </a:endParaRPr>
          </a:p>
          <a:p>
            <a:pPr eaLnBrk="1" hangingPunct="1"/>
            <a:endParaRPr lang="sl-SI" altLang="en-US" sz="2800">
              <a:solidFill>
                <a:srgbClr val="FFCC00"/>
              </a:solidFill>
              <a:latin typeface="Eras Bold ITC" panose="020B0907030504020204" pitchFamily="34" charset="0"/>
            </a:endParaRPr>
          </a:p>
          <a:p>
            <a:pPr eaLnBrk="1" hangingPunct="1"/>
            <a:endParaRPr lang="sl-SI" altLang="en-US" sz="2800">
              <a:solidFill>
                <a:srgbClr val="FFCC00"/>
              </a:solidFill>
              <a:latin typeface="Eras Bold ITC" panose="020B0907030504020204" pitchFamily="34" charset="0"/>
            </a:endParaRPr>
          </a:p>
          <a:p>
            <a:pPr eaLnBrk="1" hangingPunct="1"/>
            <a:endParaRPr lang="sl-SI" altLang="en-US" sz="2800">
              <a:solidFill>
                <a:srgbClr val="FFCC00"/>
              </a:solidFill>
              <a:latin typeface="Eras Bold ITC" panose="020B0907030504020204" pitchFamily="34" charset="0"/>
            </a:endParaRPr>
          </a:p>
          <a:p>
            <a:pPr eaLnBrk="1" hangingPunct="1"/>
            <a:endParaRPr lang="sl-SI" altLang="en-US" sz="2800">
              <a:solidFill>
                <a:srgbClr val="FFCC00"/>
              </a:solidFill>
              <a:latin typeface="Eras Bold ITC" panose="020B0907030504020204" pitchFamily="34" charset="0"/>
            </a:endParaRPr>
          </a:p>
          <a:p>
            <a:pPr eaLnBrk="1" hangingPunct="1"/>
            <a:endParaRPr lang="sl-SI" altLang="en-US" sz="2800">
              <a:solidFill>
                <a:srgbClr val="FFCC00"/>
              </a:solidFill>
              <a:latin typeface="Eras Bold ITC" panose="020B0907030504020204" pitchFamily="34" charset="0"/>
            </a:endParaRPr>
          </a:p>
          <a:p>
            <a:pPr eaLnBrk="1" hangingPunct="1"/>
            <a:endParaRPr lang="sl-SI" altLang="en-US" sz="2800">
              <a:solidFill>
                <a:srgbClr val="FFCC00"/>
              </a:solidFill>
              <a:latin typeface="Eras Bold ITC" panose="020B0907030504020204" pitchFamily="34" charset="0"/>
            </a:endParaRPr>
          </a:p>
          <a:p>
            <a:pPr eaLnBrk="1" hangingPunct="1"/>
            <a:endParaRPr lang="sl-SI" altLang="en-US" sz="2800">
              <a:solidFill>
                <a:srgbClr val="FFCC00"/>
              </a:solidFill>
              <a:latin typeface="Eras Bold ITC" panose="020B0907030504020204" pitchFamily="34" charset="0"/>
            </a:endParaRPr>
          </a:p>
          <a:p>
            <a:pPr eaLnBrk="1" hangingPunct="1"/>
            <a:endParaRPr lang="sl-SI" altLang="en-US" sz="2800">
              <a:solidFill>
                <a:srgbClr val="FFCC00"/>
              </a:solidFill>
              <a:latin typeface="Eras Bold ITC" panose="020B0907030504020204" pitchFamily="34" charset="0"/>
            </a:endParaRPr>
          </a:p>
          <a:p>
            <a:pPr eaLnBrk="1" hangingPunct="1"/>
            <a:endParaRPr lang="sl-SI" altLang="en-US" sz="2800">
              <a:solidFill>
                <a:srgbClr val="FFCC00"/>
              </a:solidFill>
              <a:latin typeface="Eras Bold ITC" panose="020B0907030504020204" pitchFamily="34" charset="0"/>
            </a:endParaRPr>
          </a:p>
          <a:p>
            <a:pPr eaLnBrk="1" hangingPunct="1"/>
            <a:r>
              <a:rPr lang="sl-SI" altLang="en-US" sz="2800">
                <a:solidFill>
                  <a:srgbClr val="FFCC00"/>
                </a:solidFill>
                <a:latin typeface="Eras Bold ITC" panose="020B0907030504020204" pitchFamily="34" charset="0"/>
              </a:rPr>
              <a:t>         Marjane Satrapi</a:t>
            </a:r>
          </a:p>
          <a:p>
            <a:pPr eaLnBrk="1" hangingPunct="1"/>
            <a:r>
              <a:rPr lang="sl-SI" altLang="en-US">
                <a:solidFill>
                  <a:srgbClr val="CC0000"/>
                </a:solidFill>
                <a:latin typeface="Eras Bold ITC" panose="020B0907030504020204" pitchFamily="34" charset="0"/>
              </a:rPr>
              <a:t>                             (1969)</a:t>
            </a:r>
          </a:p>
        </p:txBody>
      </p:sp>
      <p:pic>
        <p:nvPicPr>
          <p:cNvPr id="83973" name="Picture 5" descr="marjane Satrap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4213" y="981075"/>
            <a:ext cx="3549650" cy="422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974" name="Picture 6" descr="persepolis naslovka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3800" y="908050"/>
            <a:ext cx="3409950" cy="532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84996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sl-SI" altLang="en-US">
              <a:solidFill>
                <a:srgbClr val="FFCC00"/>
              </a:solidFill>
              <a:latin typeface="Eras Bold ITC" panose="020B0907030504020204" pitchFamily="34" charset="0"/>
            </a:endParaRPr>
          </a:p>
          <a:p>
            <a:pPr eaLnBrk="1" hangingPunct="1"/>
            <a:endParaRPr lang="sl-SI" altLang="en-US">
              <a:solidFill>
                <a:srgbClr val="FFCC00"/>
              </a:solidFill>
              <a:latin typeface="Eras Bold ITC" panose="020B0907030504020204" pitchFamily="34" charset="0"/>
            </a:endParaRPr>
          </a:p>
          <a:p>
            <a:pPr eaLnBrk="1" hangingPunct="1"/>
            <a:endParaRPr lang="sl-SI" altLang="en-US">
              <a:solidFill>
                <a:srgbClr val="FFCC00"/>
              </a:solidFill>
              <a:latin typeface="Eras Bold ITC" panose="020B0907030504020204" pitchFamily="34" charset="0"/>
            </a:endParaRPr>
          </a:p>
          <a:p>
            <a:pPr eaLnBrk="1" hangingPunct="1"/>
            <a:endParaRPr lang="sl-SI" altLang="en-US">
              <a:solidFill>
                <a:srgbClr val="FFCC00"/>
              </a:solidFill>
              <a:latin typeface="Eras Bold ITC" panose="020B0907030504020204" pitchFamily="34" charset="0"/>
            </a:endParaRPr>
          </a:p>
          <a:p>
            <a:pPr eaLnBrk="1" hangingPunct="1"/>
            <a:endParaRPr lang="sl-SI" altLang="en-US">
              <a:solidFill>
                <a:srgbClr val="FFCC00"/>
              </a:solidFill>
              <a:latin typeface="Eras Bold ITC" panose="020B0907030504020204" pitchFamily="34" charset="0"/>
            </a:endParaRPr>
          </a:p>
          <a:p>
            <a:pPr eaLnBrk="1" hangingPunct="1"/>
            <a:endParaRPr lang="sl-SI" altLang="en-US">
              <a:solidFill>
                <a:srgbClr val="FFCC00"/>
              </a:solidFill>
              <a:latin typeface="Eras Bold ITC" panose="020B0907030504020204" pitchFamily="34" charset="0"/>
            </a:endParaRPr>
          </a:p>
          <a:p>
            <a:pPr eaLnBrk="1" hangingPunct="1"/>
            <a:endParaRPr lang="sl-SI" altLang="en-US">
              <a:solidFill>
                <a:srgbClr val="FFCC00"/>
              </a:solidFill>
              <a:latin typeface="Eras Bold ITC" panose="020B0907030504020204" pitchFamily="34" charset="0"/>
            </a:endParaRPr>
          </a:p>
          <a:p>
            <a:pPr eaLnBrk="1" hangingPunct="1"/>
            <a:endParaRPr lang="sl-SI" altLang="en-US">
              <a:solidFill>
                <a:srgbClr val="FFCC00"/>
              </a:solidFill>
              <a:latin typeface="Eras Bold ITC" panose="020B0907030504020204" pitchFamily="34" charset="0"/>
            </a:endParaRPr>
          </a:p>
          <a:p>
            <a:pPr eaLnBrk="1" hangingPunct="1"/>
            <a:endParaRPr lang="sl-SI" altLang="en-US">
              <a:solidFill>
                <a:srgbClr val="FFCC00"/>
              </a:solidFill>
              <a:latin typeface="Eras Bold ITC" panose="020B0907030504020204" pitchFamily="34" charset="0"/>
            </a:endParaRPr>
          </a:p>
          <a:p>
            <a:pPr eaLnBrk="1" hangingPunct="1"/>
            <a:endParaRPr lang="sl-SI" altLang="en-US">
              <a:solidFill>
                <a:srgbClr val="FFCC00"/>
              </a:solidFill>
              <a:latin typeface="Eras Bold ITC" panose="020B0907030504020204" pitchFamily="34" charset="0"/>
            </a:endParaRPr>
          </a:p>
          <a:p>
            <a:pPr eaLnBrk="1" hangingPunct="1"/>
            <a:endParaRPr lang="sl-SI" altLang="en-US">
              <a:solidFill>
                <a:srgbClr val="FFCC00"/>
              </a:solidFill>
              <a:latin typeface="Eras Bold ITC" panose="020B0907030504020204" pitchFamily="34" charset="0"/>
            </a:endParaRPr>
          </a:p>
          <a:p>
            <a:pPr eaLnBrk="1" hangingPunct="1"/>
            <a:endParaRPr lang="sl-SI" altLang="en-US">
              <a:solidFill>
                <a:srgbClr val="FFCC00"/>
              </a:solidFill>
              <a:latin typeface="Eras Bold ITC" panose="020B0907030504020204" pitchFamily="34" charset="0"/>
            </a:endParaRPr>
          </a:p>
          <a:p>
            <a:pPr eaLnBrk="1" hangingPunct="1"/>
            <a:endParaRPr lang="sl-SI" altLang="en-US">
              <a:solidFill>
                <a:srgbClr val="FFCC00"/>
              </a:solidFill>
              <a:latin typeface="Eras Bold ITC" panose="020B0907030504020204" pitchFamily="34" charset="0"/>
            </a:endParaRPr>
          </a:p>
          <a:p>
            <a:pPr eaLnBrk="1" hangingPunct="1"/>
            <a:endParaRPr lang="sl-SI" altLang="en-US">
              <a:solidFill>
                <a:srgbClr val="FFCC00"/>
              </a:solidFill>
              <a:latin typeface="Eras Bold ITC" panose="020B0907030504020204" pitchFamily="34" charset="0"/>
            </a:endParaRPr>
          </a:p>
          <a:p>
            <a:pPr eaLnBrk="1" hangingPunct="1"/>
            <a:endParaRPr lang="sl-SI" altLang="en-US">
              <a:solidFill>
                <a:srgbClr val="FFCC00"/>
              </a:solidFill>
              <a:latin typeface="Eras Bold ITC" panose="020B0907030504020204" pitchFamily="34" charset="0"/>
            </a:endParaRPr>
          </a:p>
          <a:p>
            <a:pPr eaLnBrk="1" hangingPunct="1"/>
            <a:endParaRPr lang="sl-SI" altLang="en-US">
              <a:solidFill>
                <a:srgbClr val="FFCC00"/>
              </a:solidFill>
              <a:latin typeface="Eras Bold ITC" panose="020B0907030504020204" pitchFamily="34" charset="0"/>
            </a:endParaRPr>
          </a:p>
          <a:p>
            <a:pPr eaLnBrk="1" hangingPunct="1"/>
            <a:endParaRPr lang="sl-SI" altLang="en-US">
              <a:solidFill>
                <a:srgbClr val="FFCC00"/>
              </a:solidFill>
              <a:latin typeface="Eras Bold ITC" panose="020B0907030504020204" pitchFamily="34" charset="0"/>
            </a:endParaRPr>
          </a:p>
          <a:p>
            <a:pPr eaLnBrk="1" hangingPunct="1"/>
            <a:endParaRPr lang="sl-SI" altLang="en-US">
              <a:solidFill>
                <a:srgbClr val="FFCC00"/>
              </a:solidFill>
              <a:latin typeface="Eras Bold ITC" panose="020B0907030504020204" pitchFamily="34" charset="0"/>
            </a:endParaRPr>
          </a:p>
          <a:p>
            <a:pPr eaLnBrk="1" hangingPunct="1"/>
            <a:endParaRPr lang="sl-SI" altLang="en-US">
              <a:solidFill>
                <a:srgbClr val="FFCC00"/>
              </a:solidFill>
              <a:latin typeface="Eras Bold ITC" panose="020B0907030504020204" pitchFamily="34" charset="0"/>
            </a:endParaRPr>
          </a:p>
          <a:p>
            <a:pPr eaLnBrk="1" hangingPunct="1"/>
            <a:endParaRPr lang="sl-SI" altLang="en-US">
              <a:solidFill>
                <a:srgbClr val="FFCC00"/>
              </a:solidFill>
              <a:latin typeface="Eras Bold ITC" panose="020B0907030504020204" pitchFamily="34" charset="0"/>
            </a:endParaRPr>
          </a:p>
          <a:p>
            <a:pPr eaLnBrk="1" hangingPunct="1"/>
            <a:endParaRPr lang="sl-SI" altLang="en-US">
              <a:solidFill>
                <a:srgbClr val="FFCC00"/>
              </a:solidFill>
              <a:latin typeface="Eras Bold ITC" panose="020B0907030504020204" pitchFamily="34" charset="0"/>
            </a:endParaRPr>
          </a:p>
          <a:p>
            <a:pPr eaLnBrk="1" hangingPunct="1"/>
            <a:r>
              <a:rPr lang="sl-SI" altLang="en-US">
                <a:solidFill>
                  <a:srgbClr val="FFCC00"/>
                </a:solidFill>
                <a:latin typeface="Eras Bold ITC" panose="020B0907030504020204" pitchFamily="34" charset="0"/>
              </a:rPr>
              <a:t>                      2000-2003                                                                    2007</a:t>
            </a:r>
          </a:p>
        </p:txBody>
      </p:sp>
      <p:pic>
        <p:nvPicPr>
          <p:cNvPr id="84997" name="Picture 5" descr="persepolis notri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6425" y="692150"/>
            <a:ext cx="3389313" cy="5005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4998" name="Picture 6" descr="persepolis film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38738" y="549275"/>
            <a:ext cx="3609975" cy="511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86020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sl-SI" altLang="en-US" sz="2800">
              <a:solidFill>
                <a:srgbClr val="FFCC00"/>
              </a:solidFill>
              <a:latin typeface="Eras Bold ITC" panose="020B0907030504020204" pitchFamily="34" charset="0"/>
            </a:endParaRPr>
          </a:p>
          <a:p>
            <a:pPr eaLnBrk="1" hangingPunct="1"/>
            <a:endParaRPr lang="sl-SI" altLang="en-US" sz="2800">
              <a:solidFill>
                <a:srgbClr val="FFCC00"/>
              </a:solidFill>
              <a:latin typeface="Eras Bold ITC" panose="020B0907030504020204" pitchFamily="34" charset="0"/>
            </a:endParaRPr>
          </a:p>
          <a:p>
            <a:pPr eaLnBrk="1" hangingPunct="1"/>
            <a:endParaRPr lang="sl-SI" altLang="en-US" sz="2800">
              <a:solidFill>
                <a:srgbClr val="FFCC00"/>
              </a:solidFill>
              <a:latin typeface="Eras Bold ITC" panose="020B0907030504020204" pitchFamily="34" charset="0"/>
            </a:endParaRPr>
          </a:p>
          <a:p>
            <a:pPr eaLnBrk="1" hangingPunct="1"/>
            <a:endParaRPr lang="sl-SI" altLang="en-US" sz="2800">
              <a:solidFill>
                <a:srgbClr val="FFCC00"/>
              </a:solidFill>
              <a:latin typeface="Eras Bold ITC" panose="020B0907030504020204" pitchFamily="34" charset="0"/>
            </a:endParaRPr>
          </a:p>
          <a:p>
            <a:pPr eaLnBrk="1" hangingPunct="1"/>
            <a:endParaRPr lang="sl-SI" altLang="en-US" sz="2800">
              <a:solidFill>
                <a:srgbClr val="FFCC00"/>
              </a:solidFill>
              <a:latin typeface="Eras Bold ITC" panose="020B0907030504020204" pitchFamily="34" charset="0"/>
            </a:endParaRPr>
          </a:p>
          <a:p>
            <a:pPr eaLnBrk="1" hangingPunct="1"/>
            <a:endParaRPr lang="sl-SI" altLang="en-US" sz="2800">
              <a:solidFill>
                <a:srgbClr val="FFCC00"/>
              </a:solidFill>
              <a:latin typeface="Eras Bold ITC" panose="020B0907030504020204" pitchFamily="34" charset="0"/>
            </a:endParaRPr>
          </a:p>
          <a:p>
            <a:pPr eaLnBrk="1" hangingPunct="1"/>
            <a:endParaRPr lang="sl-SI" altLang="en-US" sz="2800">
              <a:solidFill>
                <a:srgbClr val="FFCC00"/>
              </a:solidFill>
              <a:latin typeface="Eras Bold ITC" panose="020B0907030504020204" pitchFamily="34" charset="0"/>
            </a:endParaRPr>
          </a:p>
          <a:p>
            <a:pPr eaLnBrk="1" hangingPunct="1"/>
            <a:endParaRPr lang="sl-SI" altLang="en-US" sz="2800">
              <a:solidFill>
                <a:srgbClr val="FFCC00"/>
              </a:solidFill>
              <a:latin typeface="Eras Bold ITC" panose="020B0907030504020204" pitchFamily="34" charset="0"/>
            </a:endParaRPr>
          </a:p>
          <a:p>
            <a:pPr eaLnBrk="1" hangingPunct="1"/>
            <a:endParaRPr lang="sl-SI" altLang="en-US" sz="2800">
              <a:solidFill>
                <a:srgbClr val="FFCC00"/>
              </a:solidFill>
              <a:latin typeface="Eras Bold ITC" panose="020B0907030504020204" pitchFamily="34" charset="0"/>
            </a:endParaRPr>
          </a:p>
          <a:p>
            <a:pPr eaLnBrk="1" hangingPunct="1"/>
            <a:endParaRPr lang="sl-SI" altLang="en-US" sz="2800">
              <a:solidFill>
                <a:srgbClr val="FFCC00"/>
              </a:solidFill>
              <a:latin typeface="Eras Bold ITC" panose="020B0907030504020204" pitchFamily="34" charset="0"/>
            </a:endParaRPr>
          </a:p>
          <a:p>
            <a:pPr eaLnBrk="1" hangingPunct="1"/>
            <a:endParaRPr lang="sl-SI" altLang="en-US" sz="2800">
              <a:solidFill>
                <a:srgbClr val="FFCC00"/>
              </a:solidFill>
              <a:latin typeface="Eras Bold ITC" panose="020B0907030504020204" pitchFamily="34" charset="0"/>
            </a:endParaRPr>
          </a:p>
          <a:p>
            <a:pPr eaLnBrk="1" hangingPunct="1"/>
            <a:endParaRPr lang="sl-SI" altLang="en-US" sz="2800">
              <a:solidFill>
                <a:srgbClr val="FFCC00"/>
              </a:solidFill>
              <a:latin typeface="Eras Bold ITC" panose="020B0907030504020204" pitchFamily="34" charset="0"/>
            </a:endParaRPr>
          </a:p>
          <a:p>
            <a:pPr eaLnBrk="1" hangingPunct="1"/>
            <a:r>
              <a:rPr lang="sl-SI" altLang="en-US" sz="2800">
                <a:solidFill>
                  <a:srgbClr val="FFCC00"/>
                </a:solidFill>
                <a:latin typeface="Eras Bold ITC" panose="020B0907030504020204" pitchFamily="34" charset="0"/>
              </a:rPr>
              <a:t>          Winshluss                                 Pinnocchio</a:t>
            </a:r>
          </a:p>
          <a:p>
            <a:pPr eaLnBrk="1" hangingPunct="1"/>
            <a:r>
              <a:rPr lang="sl-SI" altLang="en-US">
                <a:solidFill>
                  <a:srgbClr val="CC0000"/>
                </a:solidFill>
                <a:latin typeface="Eras Bold ITC" panose="020B0907030504020204" pitchFamily="34" charset="0"/>
              </a:rPr>
              <a:t>                       (1970)                                                                        (2009)</a:t>
            </a:r>
          </a:p>
        </p:txBody>
      </p:sp>
      <p:pic>
        <p:nvPicPr>
          <p:cNvPr id="86021" name="Picture 5" descr="winshlus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288" y="-171450"/>
            <a:ext cx="3554412" cy="537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6022" name="Picture 6" descr="pinnocchio naslovka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19700" y="908050"/>
            <a:ext cx="3109913" cy="427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87044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87045" name="Picture 5" descr="pinnocchio notr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55875" y="493713"/>
            <a:ext cx="4067175" cy="595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88068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sl-SI" altLang="en-US" sz="2800">
              <a:solidFill>
                <a:srgbClr val="CC0000"/>
              </a:solidFill>
              <a:latin typeface="Eras Bold ITC" panose="020B0907030504020204" pitchFamily="34" charset="0"/>
            </a:endParaRPr>
          </a:p>
          <a:p>
            <a:pPr algn="ctr" eaLnBrk="1" hangingPunct="1"/>
            <a:endParaRPr lang="sl-SI" altLang="en-US" sz="2800">
              <a:solidFill>
                <a:srgbClr val="CC0000"/>
              </a:solidFill>
              <a:latin typeface="Eras Bold ITC" panose="020B0907030504020204" pitchFamily="34" charset="0"/>
            </a:endParaRPr>
          </a:p>
          <a:p>
            <a:pPr algn="ctr" eaLnBrk="1" hangingPunct="1"/>
            <a:endParaRPr lang="sl-SI" altLang="en-US" sz="2800">
              <a:solidFill>
                <a:srgbClr val="CC0000"/>
              </a:solidFill>
              <a:latin typeface="Eras Bold ITC" panose="020B0907030504020204" pitchFamily="34" charset="0"/>
            </a:endParaRPr>
          </a:p>
          <a:p>
            <a:pPr algn="ctr" eaLnBrk="1" hangingPunct="1"/>
            <a:endParaRPr lang="sl-SI" altLang="en-US" sz="2800">
              <a:solidFill>
                <a:srgbClr val="CC0000"/>
              </a:solidFill>
              <a:latin typeface="Eras Bold ITC" panose="020B0907030504020204" pitchFamily="34" charset="0"/>
            </a:endParaRPr>
          </a:p>
          <a:p>
            <a:pPr algn="ctr" eaLnBrk="1" hangingPunct="1"/>
            <a:endParaRPr lang="sl-SI" altLang="en-US" sz="2800">
              <a:solidFill>
                <a:srgbClr val="CC0000"/>
              </a:solidFill>
              <a:latin typeface="Eras Bold ITC" panose="020B0907030504020204" pitchFamily="34" charset="0"/>
            </a:endParaRPr>
          </a:p>
          <a:p>
            <a:pPr algn="ctr" eaLnBrk="1" hangingPunct="1"/>
            <a:endParaRPr lang="sl-SI" altLang="en-US" sz="2800">
              <a:solidFill>
                <a:srgbClr val="CC0000"/>
              </a:solidFill>
              <a:latin typeface="Eras Bold ITC" panose="020B0907030504020204" pitchFamily="34" charset="0"/>
            </a:endParaRPr>
          </a:p>
          <a:p>
            <a:pPr algn="ctr" eaLnBrk="1" hangingPunct="1"/>
            <a:endParaRPr lang="sl-SI" altLang="en-US" sz="2800">
              <a:solidFill>
                <a:srgbClr val="CC0000"/>
              </a:solidFill>
              <a:latin typeface="Eras Bold ITC" panose="020B0907030504020204" pitchFamily="34" charset="0"/>
            </a:endParaRPr>
          </a:p>
          <a:p>
            <a:pPr algn="ctr" eaLnBrk="1" hangingPunct="1"/>
            <a:endParaRPr lang="sl-SI" altLang="en-US" sz="2800">
              <a:solidFill>
                <a:srgbClr val="CC0000"/>
              </a:solidFill>
              <a:latin typeface="Eras Bold ITC" panose="020B0907030504020204" pitchFamily="34" charset="0"/>
            </a:endParaRPr>
          </a:p>
          <a:p>
            <a:pPr algn="ctr" eaLnBrk="1" hangingPunct="1"/>
            <a:endParaRPr lang="sl-SI" altLang="en-US" sz="2800">
              <a:solidFill>
                <a:srgbClr val="CC0000"/>
              </a:solidFill>
              <a:latin typeface="Eras Bold ITC" panose="020B0907030504020204" pitchFamily="34" charset="0"/>
            </a:endParaRPr>
          </a:p>
          <a:p>
            <a:pPr algn="ctr" eaLnBrk="1" hangingPunct="1"/>
            <a:endParaRPr lang="sl-SI" altLang="en-US" sz="2800">
              <a:solidFill>
                <a:srgbClr val="CC0000"/>
              </a:solidFill>
              <a:latin typeface="Eras Bold ITC" panose="020B0907030504020204" pitchFamily="34" charset="0"/>
            </a:endParaRPr>
          </a:p>
          <a:p>
            <a:pPr algn="ctr" eaLnBrk="1" hangingPunct="1"/>
            <a:endParaRPr lang="sl-SI" altLang="en-US" sz="2800">
              <a:solidFill>
                <a:srgbClr val="CC0000"/>
              </a:solidFill>
              <a:latin typeface="Eras Bold ITC" panose="020B0907030504020204" pitchFamily="34" charset="0"/>
            </a:endParaRPr>
          </a:p>
          <a:p>
            <a:pPr algn="ctr" eaLnBrk="1" hangingPunct="1"/>
            <a:endParaRPr lang="sl-SI" altLang="en-US" sz="2800">
              <a:solidFill>
                <a:srgbClr val="FFCC00"/>
              </a:solidFill>
              <a:latin typeface="Eras Bold ITC" panose="020B0907030504020204" pitchFamily="34" charset="0"/>
            </a:endParaRPr>
          </a:p>
          <a:p>
            <a:pPr algn="ctr" eaLnBrk="1" hangingPunct="1"/>
            <a:endParaRPr lang="sl-SI" altLang="en-US" sz="2800">
              <a:solidFill>
                <a:srgbClr val="FFCC00"/>
              </a:solidFill>
              <a:latin typeface="Eras Bold ITC" panose="020B0907030504020204" pitchFamily="34" charset="0"/>
            </a:endParaRPr>
          </a:p>
          <a:p>
            <a:pPr algn="ctr" eaLnBrk="1" hangingPunct="1"/>
            <a:r>
              <a:rPr lang="sl-SI" altLang="en-US" sz="2800">
                <a:solidFill>
                  <a:srgbClr val="FFCC00"/>
                </a:solidFill>
                <a:latin typeface="Eras Bold ITC" panose="020B0907030504020204" pitchFamily="34" charset="0"/>
              </a:rPr>
              <a:t>Randall Munroe: </a:t>
            </a:r>
            <a:r>
              <a:rPr lang="sl-SI" altLang="en-US" sz="2800">
                <a:solidFill>
                  <a:srgbClr val="CC0000"/>
                </a:solidFill>
                <a:latin typeface="Eras Bold ITC" panose="020B0907030504020204" pitchFamily="34" charset="0"/>
              </a:rPr>
              <a:t>kxcd</a:t>
            </a:r>
          </a:p>
        </p:txBody>
      </p:sp>
      <p:pic>
        <p:nvPicPr>
          <p:cNvPr id="88069" name="Picture 5" descr="xkc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84438" y="808038"/>
            <a:ext cx="4214812" cy="4637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89092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sl-SI" altLang="en-US" sz="2800">
              <a:solidFill>
                <a:srgbClr val="CC0000"/>
              </a:solidFill>
              <a:latin typeface="Eras Bold ITC" panose="020B0907030504020204" pitchFamily="34" charset="0"/>
            </a:endParaRPr>
          </a:p>
          <a:p>
            <a:pPr algn="ctr" eaLnBrk="1" hangingPunct="1"/>
            <a:endParaRPr lang="sl-SI" altLang="en-US" sz="2800">
              <a:solidFill>
                <a:srgbClr val="CC0000"/>
              </a:solidFill>
              <a:latin typeface="Eras Bold ITC" panose="020B0907030504020204" pitchFamily="34" charset="0"/>
            </a:endParaRPr>
          </a:p>
          <a:p>
            <a:pPr algn="ctr" eaLnBrk="1" hangingPunct="1"/>
            <a:endParaRPr lang="sl-SI" altLang="en-US" sz="2800">
              <a:solidFill>
                <a:srgbClr val="CC0000"/>
              </a:solidFill>
              <a:latin typeface="Eras Bold ITC" panose="020B0907030504020204" pitchFamily="34" charset="0"/>
            </a:endParaRPr>
          </a:p>
          <a:p>
            <a:pPr algn="ctr" eaLnBrk="1" hangingPunct="1"/>
            <a:endParaRPr lang="sl-SI" altLang="en-US" sz="2800">
              <a:solidFill>
                <a:srgbClr val="CC0000"/>
              </a:solidFill>
              <a:latin typeface="Eras Bold ITC" panose="020B0907030504020204" pitchFamily="34" charset="0"/>
            </a:endParaRPr>
          </a:p>
          <a:p>
            <a:pPr algn="ctr" eaLnBrk="1" hangingPunct="1"/>
            <a:endParaRPr lang="sl-SI" altLang="en-US" sz="2800">
              <a:solidFill>
                <a:srgbClr val="CC0000"/>
              </a:solidFill>
              <a:latin typeface="Eras Bold ITC" panose="020B0907030504020204" pitchFamily="34" charset="0"/>
            </a:endParaRPr>
          </a:p>
          <a:p>
            <a:pPr algn="ctr" eaLnBrk="1" hangingPunct="1"/>
            <a:endParaRPr lang="sl-SI" altLang="en-US" sz="2800">
              <a:solidFill>
                <a:srgbClr val="CC0000"/>
              </a:solidFill>
              <a:latin typeface="Eras Bold ITC" panose="020B0907030504020204" pitchFamily="34" charset="0"/>
            </a:endParaRPr>
          </a:p>
          <a:p>
            <a:pPr algn="ctr" eaLnBrk="1" hangingPunct="1"/>
            <a:endParaRPr lang="sl-SI" altLang="en-US" sz="2800">
              <a:solidFill>
                <a:srgbClr val="CC0000"/>
              </a:solidFill>
              <a:latin typeface="Eras Bold ITC" panose="020B0907030504020204" pitchFamily="34" charset="0"/>
            </a:endParaRPr>
          </a:p>
          <a:p>
            <a:pPr algn="ctr" eaLnBrk="1" hangingPunct="1"/>
            <a:endParaRPr lang="sl-SI" altLang="en-US" sz="2800">
              <a:solidFill>
                <a:srgbClr val="CC0000"/>
              </a:solidFill>
              <a:latin typeface="Eras Bold ITC" panose="020B0907030504020204" pitchFamily="34" charset="0"/>
            </a:endParaRPr>
          </a:p>
          <a:p>
            <a:pPr algn="ctr" eaLnBrk="1" hangingPunct="1"/>
            <a:endParaRPr lang="sl-SI" altLang="en-US" sz="2800">
              <a:solidFill>
                <a:srgbClr val="CC0000"/>
              </a:solidFill>
              <a:latin typeface="Eras Bold ITC" panose="020B0907030504020204" pitchFamily="34" charset="0"/>
            </a:endParaRPr>
          </a:p>
          <a:p>
            <a:pPr algn="ctr" eaLnBrk="1" hangingPunct="1"/>
            <a:endParaRPr lang="sl-SI" altLang="en-US" sz="2800">
              <a:solidFill>
                <a:srgbClr val="CC0000"/>
              </a:solidFill>
              <a:latin typeface="Eras Bold ITC" panose="020B0907030504020204" pitchFamily="34" charset="0"/>
            </a:endParaRPr>
          </a:p>
          <a:p>
            <a:pPr algn="ctr" eaLnBrk="1" hangingPunct="1"/>
            <a:endParaRPr lang="sl-SI" altLang="en-US" sz="2800">
              <a:solidFill>
                <a:srgbClr val="FFCC00"/>
              </a:solidFill>
              <a:latin typeface="Eras Bold ITC" panose="020B0907030504020204" pitchFamily="34" charset="0"/>
            </a:endParaRPr>
          </a:p>
          <a:p>
            <a:pPr algn="ctr" eaLnBrk="1" hangingPunct="1"/>
            <a:endParaRPr lang="sl-SI" altLang="en-US" sz="2800">
              <a:solidFill>
                <a:srgbClr val="FFCC00"/>
              </a:solidFill>
              <a:latin typeface="Eras Bold ITC" panose="020B0907030504020204" pitchFamily="34" charset="0"/>
            </a:endParaRPr>
          </a:p>
          <a:p>
            <a:pPr algn="ctr" eaLnBrk="1" hangingPunct="1"/>
            <a:endParaRPr lang="sl-SI" altLang="en-US" sz="2800">
              <a:solidFill>
                <a:srgbClr val="FFCC00"/>
              </a:solidFill>
              <a:latin typeface="Eras Bold ITC" panose="020B0907030504020204" pitchFamily="34" charset="0"/>
            </a:endParaRPr>
          </a:p>
          <a:p>
            <a:pPr algn="ctr" eaLnBrk="1" hangingPunct="1"/>
            <a:r>
              <a:rPr lang="sl-SI" altLang="en-US" sz="2800">
                <a:solidFill>
                  <a:srgbClr val="FFCC00"/>
                </a:solidFill>
                <a:latin typeface="Eras Bold ITC" panose="020B0907030504020204" pitchFamily="34" charset="0"/>
              </a:rPr>
              <a:t>Nicholas Gurewitch: </a:t>
            </a:r>
            <a:r>
              <a:rPr lang="sl-SI" altLang="en-US" sz="2800">
                <a:solidFill>
                  <a:srgbClr val="CC0000"/>
                </a:solidFill>
                <a:latin typeface="Eras Bold ITC" panose="020B0907030504020204" pitchFamily="34" charset="0"/>
              </a:rPr>
              <a:t>PBF</a:t>
            </a:r>
          </a:p>
        </p:txBody>
      </p:sp>
      <p:pic>
        <p:nvPicPr>
          <p:cNvPr id="89093" name="Picture 5" descr="zuthulus Resurrection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54000" y="1292225"/>
            <a:ext cx="9721850" cy="3792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sl-SI" altLang="en-US" sz="2800">
                <a:solidFill>
                  <a:srgbClr val="FFCC00"/>
                </a:solidFill>
                <a:latin typeface="Eras Bold ITC" panose="020B0907030504020204" pitchFamily="34" charset="0"/>
              </a:rPr>
              <a:t>   Krazy Kat</a:t>
            </a:r>
          </a:p>
          <a:p>
            <a:pPr eaLnBrk="1" hangingPunct="1"/>
            <a:r>
              <a:rPr lang="sl-SI" altLang="en-US">
                <a:solidFill>
                  <a:srgbClr val="CC0000"/>
                </a:solidFill>
                <a:latin typeface="Eras Bold ITC" panose="020B0907030504020204" pitchFamily="34" charset="0"/>
              </a:rPr>
              <a:t>     (1913-44)</a:t>
            </a:r>
          </a:p>
          <a:p>
            <a:pPr eaLnBrk="1" hangingPunct="1"/>
            <a:endParaRPr lang="sl-SI" altLang="en-US">
              <a:solidFill>
                <a:srgbClr val="CC0000"/>
              </a:solidFill>
              <a:latin typeface="Eras Bold ITC" panose="020B0907030504020204" pitchFamily="34" charset="0"/>
            </a:endParaRPr>
          </a:p>
          <a:p>
            <a:pPr eaLnBrk="1" hangingPunct="1"/>
            <a:endParaRPr lang="sl-SI" altLang="en-US">
              <a:solidFill>
                <a:srgbClr val="CC0000"/>
              </a:solidFill>
              <a:latin typeface="Eras Bold ITC" panose="020B0907030504020204" pitchFamily="34" charset="0"/>
            </a:endParaRPr>
          </a:p>
          <a:p>
            <a:pPr eaLnBrk="1" hangingPunct="1"/>
            <a:endParaRPr lang="sl-SI" altLang="en-US">
              <a:solidFill>
                <a:srgbClr val="CC0000"/>
              </a:solidFill>
              <a:latin typeface="Eras Bold ITC" panose="020B0907030504020204" pitchFamily="34" charset="0"/>
            </a:endParaRPr>
          </a:p>
          <a:p>
            <a:pPr eaLnBrk="1" hangingPunct="1"/>
            <a:endParaRPr lang="sl-SI" altLang="en-US">
              <a:solidFill>
                <a:srgbClr val="CC0000"/>
              </a:solidFill>
              <a:latin typeface="Eras Bold ITC" panose="020B0907030504020204" pitchFamily="34" charset="0"/>
            </a:endParaRPr>
          </a:p>
          <a:p>
            <a:pPr eaLnBrk="1" hangingPunct="1"/>
            <a:endParaRPr lang="sl-SI" altLang="en-US">
              <a:solidFill>
                <a:srgbClr val="CC0000"/>
              </a:solidFill>
              <a:latin typeface="Eras Bold ITC" panose="020B0907030504020204" pitchFamily="34" charset="0"/>
            </a:endParaRPr>
          </a:p>
          <a:p>
            <a:pPr eaLnBrk="1" hangingPunct="1"/>
            <a:endParaRPr lang="sl-SI" altLang="en-US">
              <a:solidFill>
                <a:srgbClr val="CC0000"/>
              </a:solidFill>
              <a:latin typeface="Eras Bold ITC" panose="020B0907030504020204" pitchFamily="34" charset="0"/>
            </a:endParaRPr>
          </a:p>
          <a:p>
            <a:pPr eaLnBrk="1" hangingPunct="1"/>
            <a:endParaRPr lang="sl-SI" altLang="en-US">
              <a:solidFill>
                <a:srgbClr val="CC0000"/>
              </a:solidFill>
              <a:latin typeface="Eras Bold ITC" panose="020B0907030504020204" pitchFamily="34" charset="0"/>
            </a:endParaRPr>
          </a:p>
          <a:p>
            <a:pPr eaLnBrk="1" hangingPunct="1"/>
            <a:endParaRPr lang="sl-SI" altLang="en-US">
              <a:solidFill>
                <a:srgbClr val="CC0000"/>
              </a:solidFill>
              <a:latin typeface="Eras Bold ITC" panose="020B0907030504020204" pitchFamily="34" charset="0"/>
            </a:endParaRPr>
          </a:p>
          <a:p>
            <a:pPr eaLnBrk="1" hangingPunct="1"/>
            <a:endParaRPr lang="sl-SI" altLang="en-US">
              <a:solidFill>
                <a:srgbClr val="CC0000"/>
              </a:solidFill>
              <a:latin typeface="Eras Bold ITC" panose="020B0907030504020204" pitchFamily="34" charset="0"/>
            </a:endParaRPr>
          </a:p>
          <a:p>
            <a:pPr eaLnBrk="1" hangingPunct="1"/>
            <a:endParaRPr lang="sl-SI" altLang="en-US">
              <a:solidFill>
                <a:srgbClr val="CC0000"/>
              </a:solidFill>
              <a:latin typeface="Eras Bold ITC" panose="020B0907030504020204" pitchFamily="34" charset="0"/>
            </a:endParaRPr>
          </a:p>
          <a:p>
            <a:pPr eaLnBrk="1" hangingPunct="1"/>
            <a:endParaRPr lang="sl-SI" altLang="en-US">
              <a:solidFill>
                <a:srgbClr val="CC0000"/>
              </a:solidFill>
              <a:latin typeface="Eras Bold ITC" panose="020B0907030504020204" pitchFamily="34" charset="0"/>
            </a:endParaRPr>
          </a:p>
          <a:p>
            <a:pPr eaLnBrk="1" hangingPunct="1"/>
            <a:endParaRPr lang="sl-SI" altLang="en-US">
              <a:solidFill>
                <a:srgbClr val="CC0000"/>
              </a:solidFill>
              <a:latin typeface="Eras Bold ITC" panose="020B0907030504020204" pitchFamily="34" charset="0"/>
            </a:endParaRPr>
          </a:p>
          <a:p>
            <a:pPr eaLnBrk="1" hangingPunct="1"/>
            <a:endParaRPr lang="sl-SI" altLang="en-US">
              <a:solidFill>
                <a:srgbClr val="CC0000"/>
              </a:solidFill>
              <a:latin typeface="Eras Bold ITC" panose="020B0907030504020204" pitchFamily="34" charset="0"/>
            </a:endParaRPr>
          </a:p>
          <a:p>
            <a:pPr eaLnBrk="1" hangingPunct="1"/>
            <a:endParaRPr lang="sl-SI" altLang="en-US">
              <a:solidFill>
                <a:srgbClr val="CC0000"/>
              </a:solidFill>
              <a:latin typeface="Eras Bold ITC" panose="020B0907030504020204" pitchFamily="34" charset="0"/>
            </a:endParaRPr>
          </a:p>
          <a:p>
            <a:pPr eaLnBrk="1" hangingPunct="1"/>
            <a:endParaRPr lang="sl-SI" altLang="en-US">
              <a:solidFill>
                <a:srgbClr val="CC0000"/>
              </a:solidFill>
              <a:latin typeface="Eras Bold ITC" panose="020B0907030504020204" pitchFamily="34" charset="0"/>
            </a:endParaRPr>
          </a:p>
          <a:p>
            <a:pPr eaLnBrk="1" hangingPunct="1"/>
            <a:endParaRPr lang="sl-SI" altLang="en-US">
              <a:solidFill>
                <a:srgbClr val="CC0000"/>
              </a:solidFill>
              <a:latin typeface="Eras Bold ITC" panose="020B0907030504020204" pitchFamily="34" charset="0"/>
            </a:endParaRPr>
          </a:p>
          <a:p>
            <a:pPr eaLnBrk="1" hangingPunct="1"/>
            <a:endParaRPr lang="sl-SI" altLang="en-US">
              <a:solidFill>
                <a:srgbClr val="CC0000"/>
              </a:solidFill>
              <a:latin typeface="Eras Bold ITC" panose="020B0907030504020204" pitchFamily="34" charset="0"/>
            </a:endParaRPr>
          </a:p>
          <a:p>
            <a:pPr eaLnBrk="1" hangingPunct="1"/>
            <a:endParaRPr lang="sl-SI" altLang="en-US">
              <a:solidFill>
                <a:srgbClr val="CC0000"/>
              </a:solidFill>
              <a:latin typeface="Eras Bold ITC" panose="020B0907030504020204" pitchFamily="34" charset="0"/>
            </a:endParaRPr>
          </a:p>
          <a:p>
            <a:pPr eaLnBrk="1" hangingPunct="1"/>
            <a:endParaRPr lang="sl-SI" altLang="en-US">
              <a:solidFill>
                <a:srgbClr val="CC0000"/>
              </a:solidFill>
              <a:latin typeface="Eras Bold ITC" panose="020B0907030504020204" pitchFamily="34" charset="0"/>
            </a:endParaRPr>
          </a:p>
          <a:p>
            <a:pPr eaLnBrk="1" hangingPunct="1"/>
            <a:endParaRPr lang="sl-SI" altLang="en-US">
              <a:solidFill>
                <a:srgbClr val="CC0000"/>
              </a:solidFill>
              <a:latin typeface="Eras Bold ITC" panose="020B0907030504020204" pitchFamily="34" charset="0"/>
            </a:endParaRPr>
          </a:p>
        </p:txBody>
      </p:sp>
      <p:pic>
        <p:nvPicPr>
          <p:cNvPr id="9221" name="Picture 5" descr="Krazy Kat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67025" y="188913"/>
            <a:ext cx="5521325" cy="6494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Privzeti načrt">
  <a:themeElements>
    <a:clrScheme name="Privzeti načr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ivzeti načr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ivzeti načr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vzeti načr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vzeti načr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vzeti načr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vzeti načr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vzeti načr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1278</TotalTime>
  <Words>855</Words>
  <Application>Microsoft Macintosh PowerPoint</Application>
  <PresentationFormat>On-screen Show (4:3)</PresentationFormat>
  <Paragraphs>678</Paragraphs>
  <Slides>87</Slides>
  <Notes>83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87</vt:i4>
      </vt:variant>
    </vt:vector>
  </HeadingPairs>
  <TitlesOfParts>
    <vt:vector size="89" baseType="lpstr">
      <vt:lpstr>Privzeti načrt</vt:lpstr>
      <vt:lpstr>Officeova tema</vt:lpstr>
      <vt:lpstr>  SEDMA DIMENZIJA Spletna učilnica</vt:lpstr>
      <vt:lpstr>Kratka  zgodovina stripa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Kratka  zgodovina stripa</dc:title>
  <dc:creator>uporabnik</dc:creator>
  <cp:lastModifiedBy>Tomi Jackson</cp:lastModifiedBy>
  <cp:revision>9</cp:revision>
  <dcterms:created xsi:type="dcterms:W3CDTF">2014-08-19T10:50:01Z</dcterms:created>
  <dcterms:modified xsi:type="dcterms:W3CDTF">2019-09-19T17:58:04Z</dcterms:modified>
</cp:coreProperties>
</file>